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64" r:id="rId2"/>
    <p:sldId id="265" r:id="rId3"/>
    <p:sldId id="266" r:id="rId4"/>
    <p:sldId id="267" r:id="rId5"/>
    <p:sldId id="268" r:id="rId6"/>
    <p:sldId id="269" r:id="rId7"/>
    <p:sldId id="270" r:id="rId8"/>
    <p:sldId id="271" r:id="rId9"/>
    <p:sldId id="272" r:id="rId10"/>
    <p:sldId id="273" r:id="rId11"/>
    <p:sldId id="274" r:id="rId12"/>
    <p:sldId id="307" r:id="rId13"/>
    <p:sldId id="308" r:id="rId14"/>
    <p:sldId id="309" r:id="rId15"/>
    <p:sldId id="310"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311"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33CC"/>
    <a:srgbClr val="2CB1F4"/>
    <a:srgbClr val="2EC3F2"/>
    <a:srgbClr val="99CC00"/>
    <a:srgbClr val="C0CC29"/>
    <a:srgbClr val="498E3E"/>
    <a:srgbClr val="4A8253"/>
    <a:srgbClr val="339933"/>
    <a:srgbClr val="5FC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 Id="rId4"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 Id="rId4"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FEB3E-DF16-4DA2-8358-CA241C3DCE04}"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CO"/>
        </a:p>
      </dgm:t>
    </dgm:pt>
    <dgm:pt modelId="{1D5C02B4-56B6-49FB-A149-C9C9536F83B1}">
      <dgm:prSet phldrT="[Texto]" custT="1"/>
      <dgm:spPr/>
      <dgm:t>
        <a:bodyPr/>
        <a:lstStyle/>
        <a:p>
          <a:r>
            <a:rPr lang="es-CO" sz="2000" b="1" dirty="0" smtClean="0"/>
            <a:t>LOCALIZACIÓN</a:t>
          </a:r>
        </a:p>
        <a:p>
          <a:r>
            <a:rPr lang="es-CO" sz="1600" dirty="0" smtClean="0"/>
            <a:t>Localización geográfica del Municipio</a:t>
          </a:r>
          <a:endParaRPr lang="es-CO" sz="1600" dirty="0"/>
        </a:p>
      </dgm:t>
    </dgm:pt>
    <dgm:pt modelId="{33FEB853-8108-4C02-8C5E-A04F6FF4B976}" type="parTrans" cxnId="{1FC2BBBE-8644-4688-901C-3916FE1C1C83}">
      <dgm:prSet/>
      <dgm:spPr/>
      <dgm:t>
        <a:bodyPr/>
        <a:lstStyle/>
        <a:p>
          <a:endParaRPr lang="es-CO">
            <a:solidFill>
              <a:schemeClr val="tx1"/>
            </a:solidFill>
          </a:endParaRPr>
        </a:p>
      </dgm:t>
    </dgm:pt>
    <dgm:pt modelId="{7F721C9C-097D-4DA7-A8F6-27A733185CE5}" type="sibTrans" cxnId="{1FC2BBBE-8644-4688-901C-3916FE1C1C83}">
      <dgm:prSet/>
      <dgm:spPr/>
      <dgm:t>
        <a:bodyPr/>
        <a:lstStyle/>
        <a:p>
          <a:endParaRPr lang="es-CO">
            <a:solidFill>
              <a:schemeClr val="tx1"/>
            </a:solidFill>
          </a:endParaRPr>
        </a:p>
      </dgm:t>
    </dgm:pt>
    <dgm:pt modelId="{7FDF3B7E-EA6F-4FF5-BBD1-023585D2C8C7}">
      <dgm:prSet phldrT="[Texto]" custT="1"/>
      <dgm:spPr/>
      <dgm:t>
        <a:bodyPr/>
        <a:lstStyle/>
        <a:p>
          <a:endParaRPr lang="es-CO" sz="2000" b="1" dirty="0" smtClean="0"/>
        </a:p>
        <a:p>
          <a:r>
            <a:rPr lang="es-CO" sz="2000" b="1" dirty="0" smtClean="0"/>
            <a:t>ASPECTOS GENERALES</a:t>
          </a:r>
        </a:p>
        <a:p>
          <a:r>
            <a:rPr lang="es-CO" sz="1600" dirty="0" smtClean="0"/>
            <a:t>Pisos Térmicos</a:t>
          </a:r>
        </a:p>
        <a:p>
          <a:r>
            <a:rPr lang="es-CO" sz="1600" dirty="0" smtClean="0"/>
            <a:t>Población</a:t>
          </a:r>
        </a:p>
        <a:p>
          <a:r>
            <a:rPr lang="es-CO" sz="1600" dirty="0" smtClean="0"/>
            <a:t>Clima</a:t>
          </a:r>
        </a:p>
        <a:p>
          <a:r>
            <a:rPr lang="es-CO" sz="1600" dirty="0" smtClean="0"/>
            <a:t>Actividades Económicas</a:t>
          </a:r>
          <a:endParaRPr lang="es-CO" sz="1600" dirty="0">
            <a:solidFill>
              <a:schemeClr val="tx1"/>
            </a:solidFill>
          </a:endParaRPr>
        </a:p>
      </dgm:t>
    </dgm:pt>
    <dgm:pt modelId="{DF0C43E8-5BDE-4407-A387-029C5CCDE18B}" type="parTrans" cxnId="{69C675A2-DE10-4F2D-82F9-7BBC83A5FE76}">
      <dgm:prSet/>
      <dgm:spPr/>
      <dgm:t>
        <a:bodyPr/>
        <a:lstStyle/>
        <a:p>
          <a:endParaRPr lang="es-CO">
            <a:solidFill>
              <a:schemeClr val="tx1"/>
            </a:solidFill>
          </a:endParaRPr>
        </a:p>
      </dgm:t>
    </dgm:pt>
    <dgm:pt modelId="{A3D0981E-BC29-4108-843A-23BE0A4D9F51}" type="sibTrans" cxnId="{69C675A2-DE10-4F2D-82F9-7BBC83A5FE76}">
      <dgm:prSet/>
      <dgm:spPr/>
      <dgm:t>
        <a:bodyPr/>
        <a:lstStyle/>
        <a:p>
          <a:endParaRPr lang="es-CO">
            <a:solidFill>
              <a:schemeClr val="tx1"/>
            </a:solidFill>
          </a:endParaRPr>
        </a:p>
      </dgm:t>
    </dgm:pt>
    <dgm:pt modelId="{EAEA6EF5-6433-43B7-94E4-93A6ED1206ED}">
      <dgm:prSet phldrT="[Texto]" custT="1"/>
      <dgm:spPr/>
      <dgm:t>
        <a:bodyPr/>
        <a:lstStyle/>
        <a:p>
          <a:endParaRPr lang="es-CO" sz="2000" b="1" dirty="0" smtClean="0"/>
        </a:p>
        <a:p>
          <a:endParaRPr lang="es-CO" sz="2000" b="1" dirty="0" smtClean="0"/>
        </a:p>
        <a:p>
          <a:r>
            <a:rPr lang="es-CO" sz="2000" b="1" dirty="0" smtClean="0"/>
            <a:t>ASPECTOS HISTÓRICOS AMBIENTALES</a:t>
          </a:r>
        </a:p>
        <a:p>
          <a:r>
            <a:rPr lang="es-CO" sz="1600" dirty="0" smtClean="0"/>
            <a:t>Reseña de principales acontecimientos y sucesos ambientales que impactaron el territorio</a:t>
          </a:r>
          <a:endParaRPr lang="es-CO" sz="1600" b="1" dirty="0" smtClean="0"/>
        </a:p>
        <a:p>
          <a:endParaRPr lang="es-CO" sz="2300" dirty="0">
            <a:solidFill>
              <a:schemeClr val="tx1"/>
            </a:solidFill>
          </a:endParaRPr>
        </a:p>
      </dgm:t>
    </dgm:pt>
    <dgm:pt modelId="{72DE77B5-E0FD-4F44-8B19-A2A117141F84}" type="parTrans" cxnId="{67CF5B03-C540-44E0-BD88-A4098898E886}">
      <dgm:prSet/>
      <dgm:spPr/>
      <dgm:t>
        <a:bodyPr/>
        <a:lstStyle/>
        <a:p>
          <a:endParaRPr lang="es-CO">
            <a:solidFill>
              <a:schemeClr val="tx1"/>
            </a:solidFill>
          </a:endParaRPr>
        </a:p>
      </dgm:t>
    </dgm:pt>
    <dgm:pt modelId="{2B0D46AB-E7DC-4EBE-8D2C-0C5121F7847D}" type="sibTrans" cxnId="{67CF5B03-C540-44E0-BD88-A4098898E886}">
      <dgm:prSet/>
      <dgm:spPr/>
      <dgm:t>
        <a:bodyPr/>
        <a:lstStyle/>
        <a:p>
          <a:endParaRPr lang="es-CO">
            <a:solidFill>
              <a:schemeClr val="tx1"/>
            </a:solidFill>
          </a:endParaRPr>
        </a:p>
      </dgm:t>
    </dgm:pt>
    <dgm:pt modelId="{1679E843-0B0F-4245-A241-10D45D00BA1A}">
      <dgm:prSet custT="1"/>
      <dgm:spPr/>
      <dgm:t>
        <a:bodyPr/>
        <a:lstStyle/>
        <a:p>
          <a:r>
            <a:rPr lang="es-CO" sz="1800" b="1" dirty="0" smtClean="0">
              <a:latin typeface="+mj-lt"/>
            </a:rPr>
            <a:t>DIVISIÓN POLÍTICO ADMINISTRATIVA</a:t>
          </a:r>
        </a:p>
        <a:p>
          <a:r>
            <a:rPr lang="es-CO" sz="1600" dirty="0" smtClean="0"/>
            <a:t>Urbana y Rural (Comunas, Barrios, Veredas).</a:t>
          </a:r>
          <a:endParaRPr lang="es-CO" sz="1600" b="1" dirty="0">
            <a:latin typeface="+mj-lt"/>
          </a:endParaRPr>
        </a:p>
      </dgm:t>
    </dgm:pt>
    <dgm:pt modelId="{CBF9BAE6-2B11-4DD4-B343-F1B19C8632B0}" type="parTrans" cxnId="{7082974B-83A4-44E5-98C4-DF3AFF086866}">
      <dgm:prSet/>
      <dgm:spPr/>
      <dgm:t>
        <a:bodyPr/>
        <a:lstStyle/>
        <a:p>
          <a:endParaRPr lang="es-CO"/>
        </a:p>
      </dgm:t>
    </dgm:pt>
    <dgm:pt modelId="{0D48AEAD-66E1-4D18-AF14-A1650E3973FF}" type="sibTrans" cxnId="{7082974B-83A4-44E5-98C4-DF3AFF086866}">
      <dgm:prSet/>
      <dgm:spPr/>
      <dgm:t>
        <a:bodyPr/>
        <a:lstStyle/>
        <a:p>
          <a:endParaRPr lang="es-CO"/>
        </a:p>
      </dgm:t>
    </dgm:pt>
    <dgm:pt modelId="{F942597F-0B22-4F14-AB53-65E0E146845B}" type="pres">
      <dgm:prSet presAssocID="{879FEB3E-DF16-4DA2-8358-CA241C3DCE04}" presName="Name0" presStyleCnt="0">
        <dgm:presLayoutVars>
          <dgm:dir/>
          <dgm:resizeHandles val="exact"/>
        </dgm:presLayoutVars>
      </dgm:prSet>
      <dgm:spPr/>
      <dgm:t>
        <a:bodyPr/>
        <a:lstStyle/>
        <a:p>
          <a:endParaRPr lang="es-CO"/>
        </a:p>
      </dgm:t>
    </dgm:pt>
    <dgm:pt modelId="{3929823B-426B-4F61-BEA2-FF8A7982CB7B}" type="pres">
      <dgm:prSet presAssocID="{879FEB3E-DF16-4DA2-8358-CA241C3DCE04}" presName="fgShape" presStyleLbl="fgShp" presStyleIdx="0" presStyleCnt="1" custLinFactNeighborY="28490"/>
      <dgm:spPr/>
    </dgm:pt>
    <dgm:pt modelId="{5228C72D-B90F-4AE9-8CFE-1F1E7AF49281}" type="pres">
      <dgm:prSet presAssocID="{879FEB3E-DF16-4DA2-8358-CA241C3DCE04}" presName="linComp" presStyleCnt="0"/>
      <dgm:spPr/>
    </dgm:pt>
    <dgm:pt modelId="{A31E38E3-7F38-426C-91F4-815FFD8A865C}" type="pres">
      <dgm:prSet presAssocID="{1D5C02B4-56B6-49FB-A149-C9C9536F83B1}" presName="compNode" presStyleCnt="0"/>
      <dgm:spPr/>
    </dgm:pt>
    <dgm:pt modelId="{E9AEC598-5E07-43D2-8C5F-4F1D699AA9ED}" type="pres">
      <dgm:prSet presAssocID="{1D5C02B4-56B6-49FB-A149-C9C9536F83B1}" presName="bkgdShape" presStyleLbl="node1" presStyleIdx="0" presStyleCnt="4"/>
      <dgm:spPr/>
      <dgm:t>
        <a:bodyPr/>
        <a:lstStyle/>
        <a:p>
          <a:endParaRPr lang="es-CO"/>
        </a:p>
      </dgm:t>
    </dgm:pt>
    <dgm:pt modelId="{DE942B78-4E8B-446D-98B7-967FEC10A9DD}" type="pres">
      <dgm:prSet presAssocID="{1D5C02B4-56B6-49FB-A149-C9C9536F83B1}" presName="nodeTx" presStyleLbl="node1" presStyleIdx="0" presStyleCnt="4">
        <dgm:presLayoutVars>
          <dgm:bulletEnabled val="1"/>
        </dgm:presLayoutVars>
      </dgm:prSet>
      <dgm:spPr/>
      <dgm:t>
        <a:bodyPr/>
        <a:lstStyle/>
        <a:p>
          <a:endParaRPr lang="es-CO"/>
        </a:p>
      </dgm:t>
    </dgm:pt>
    <dgm:pt modelId="{0831EB40-306A-42E5-B1B8-C1A3A32152BA}" type="pres">
      <dgm:prSet presAssocID="{1D5C02B4-56B6-49FB-A149-C9C9536F83B1}" presName="invisiNode" presStyleLbl="node1" presStyleIdx="0" presStyleCnt="4"/>
      <dgm:spPr/>
    </dgm:pt>
    <dgm:pt modelId="{1FCFEA89-D8B1-4661-A047-1269AE3FD39D}" type="pres">
      <dgm:prSet presAssocID="{1D5C02B4-56B6-49FB-A149-C9C9536F83B1}"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1273A1A3-9B34-4B57-AB24-9840230DA139}" type="pres">
      <dgm:prSet presAssocID="{7F721C9C-097D-4DA7-A8F6-27A733185CE5}" presName="sibTrans" presStyleLbl="sibTrans2D1" presStyleIdx="0" presStyleCnt="0"/>
      <dgm:spPr/>
      <dgm:t>
        <a:bodyPr/>
        <a:lstStyle/>
        <a:p>
          <a:endParaRPr lang="es-CO"/>
        </a:p>
      </dgm:t>
    </dgm:pt>
    <dgm:pt modelId="{8B5E190F-412F-4514-9AE8-2D3E9C2C81B4}" type="pres">
      <dgm:prSet presAssocID="{7FDF3B7E-EA6F-4FF5-BBD1-023585D2C8C7}" presName="compNode" presStyleCnt="0"/>
      <dgm:spPr/>
    </dgm:pt>
    <dgm:pt modelId="{7B5FB5F8-5250-46E6-A951-F14816BBB913}" type="pres">
      <dgm:prSet presAssocID="{7FDF3B7E-EA6F-4FF5-BBD1-023585D2C8C7}" presName="bkgdShape" presStyleLbl="node1" presStyleIdx="1" presStyleCnt="4"/>
      <dgm:spPr/>
      <dgm:t>
        <a:bodyPr/>
        <a:lstStyle/>
        <a:p>
          <a:endParaRPr lang="es-CO"/>
        </a:p>
      </dgm:t>
    </dgm:pt>
    <dgm:pt modelId="{1B6F6DBF-025B-4E97-8403-CBD64E8AD6E6}" type="pres">
      <dgm:prSet presAssocID="{7FDF3B7E-EA6F-4FF5-BBD1-023585D2C8C7}" presName="nodeTx" presStyleLbl="node1" presStyleIdx="1" presStyleCnt="4">
        <dgm:presLayoutVars>
          <dgm:bulletEnabled val="1"/>
        </dgm:presLayoutVars>
      </dgm:prSet>
      <dgm:spPr/>
      <dgm:t>
        <a:bodyPr/>
        <a:lstStyle/>
        <a:p>
          <a:endParaRPr lang="es-CO"/>
        </a:p>
      </dgm:t>
    </dgm:pt>
    <dgm:pt modelId="{D9660743-457D-4CC0-9822-AA71B9B1BDFC}" type="pres">
      <dgm:prSet presAssocID="{7FDF3B7E-EA6F-4FF5-BBD1-023585D2C8C7}" presName="invisiNode" presStyleLbl="node1" presStyleIdx="1" presStyleCnt="4"/>
      <dgm:spPr/>
    </dgm:pt>
    <dgm:pt modelId="{A063A1C8-E4A6-4720-8285-741EB46BDCEF}" type="pres">
      <dgm:prSet presAssocID="{7FDF3B7E-EA6F-4FF5-BBD1-023585D2C8C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D67A55D-88D2-4025-A6D7-A38FECA08B1E}" type="pres">
      <dgm:prSet presAssocID="{A3D0981E-BC29-4108-843A-23BE0A4D9F51}" presName="sibTrans" presStyleLbl="sibTrans2D1" presStyleIdx="0" presStyleCnt="0"/>
      <dgm:spPr/>
      <dgm:t>
        <a:bodyPr/>
        <a:lstStyle/>
        <a:p>
          <a:endParaRPr lang="es-CO"/>
        </a:p>
      </dgm:t>
    </dgm:pt>
    <dgm:pt modelId="{0D8CA2C3-EFDE-4CCB-AAB7-6F7AD7C9C198}" type="pres">
      <dgm:prSet presAssocID="{EAEA6EF5-6433-43B7-94E4-93A6ED1206ED}" presName="compNode" presStyleCnt="0"/>
      <dgm:spPr/>
    </dgm:pt>
    <dgm:pt modelId="{F21E4173-D1A2-4BB1-9A76-844BF56A9455}" type="pres">
      <dgm:prSet presAssocID="{EAEA6EF5-6433-43B7-94E4-93A6ED1206ED}" presName="bkgdShape" presStyleLbl="node1" presStyleIdx="2" presStyleCnt="4" custLinFactNeighborX="1576" custLinFactNeighborY="-655"/>
      <dgm:spPr/>
      <dgm:t>
        <a:bodyPr/>
        <a:lstStyle/>
        <a:p>
          <a:endParaRPr lang="es-CO"/>
        </a:p>
      </dgm:t>
    </dgm:pt>
    <dgm:pt modelId="{6529F699-032D-4EF9-B920-B3E9A1841AA4}" type="pres">
      <dgm:prSet presAssocID="{EAEA6EF5-6433-43B7-94E4-93A6ED1206ED}" presName="nodeTx" presStyleLbl="node1" presStyleIdx="2" presStyleCnt="4">
        <dgm:presLayoutVars>
          <dgm:bulletEnabled val="1"/>
        </dgm:presLayoutVars>
      </dgm:prSet>
      <dgm:spPr/>
      <dgm:t>
        <a:bodyPr/>
        <a:lstStyle/>
        <a:p>
          <a:endParaRPr lang="es-CO"/>
        </a:p>
      </dgm:t>
    </dgm:pt>
    <dgm:pt modelId="{95CE61F9-9580-41FB-A566-DEBDAF3E2569}" type="pres">
      <dgm:prSet presAssocID="{EAEA6EF5-6433-43B7-94E4-93A6ED1206ED}" presName="invisiNode" presStyleLbl="node1" presStyleIdx="2" presStyleCnt="4"/>
      <dgm:spPr/>
    </dgm:pt>
    <dgm:pt modelId="{14FCAA15-9C29-4589-8617-C32839D3D521}" type="pres">
      <dgm:prSet presAssocID="{EAEA6EF5-6433-43B7-94E4-93A6ED1206E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80DAC039-780E-409D-9AFF-C7E64420193E}" type="pres">
      <dgm:prSet presAssocID="{2B0D46AB-E7DC-4EBE-8D2C-0C5121F7847D}" presName="sibTrans" presStyleLbl="sibTrans2D1" presStyleIdx="0" presStyleCnt="0"/>
      <dgm:spPr/>
      <dgm:t>
        <a:bodyPr/>
        <a:lstStyle/>
        <a:p>
          <a:endParaRPr lang="es-CO"/>
        </a:p>
      </dgm:t>
    </dgm:pt>
    <dgm:pt modelId="{98DD77D8-DF79-4BE8-BB94-BFE292EEB991}" type="pres">
      <dgm:prSet presAssocID="{1679E843-0B0F-4245-A241-10D45D00BA1A}" presName="compNode" presStyleCnt="0"/>
      <dgm:spPr/>
    </dgm:pt>
    <dgm:pt modelId="{5F91A454-6F17-4C31-AB10-5E968393BF64}" type="pres">
      <dgm:prSet presAssocID="{1679E843-0B0F-4245-A241-10D45D00BA1A}" presName="bkgdShape" presStyleLbl="node1" presStyleIdx="3" presStyleCnt="4"/>
      <dgm:spPr/>
      <dgm:t>
        <a:bodyPr/>
        <a:lstStyle/>
        <a:p>
          <a:endParaRPr lang="es-CO"/>
        </a:p>
      </dgm:t>
    </dgm:pt>
    <dgm:pt modelId="{BD133669-51FE-45DC-A65A-56CE8854764E}" type="pres">
      <dgm:prSet presAssocID="{1679E843-0B0F-4245-A241-10D45D00BA1A}" presName="nodeTx" presStyleLbl="node1" presStyleIdx="3" presStyleCnt="4">
        <dgm:presLayoutVars>
          <dgm:bulletEnabled val="1"/>
        </dgm:presLayoutVars>
      </dgm:prSet>
      <dgm:spPr/>
      <dgm:t>
        <a:bodyPr/>
        <a:lstStyle/>
        <a:p>
          <a:endParaRPr lang="es-CO"/>
        </a:p>
      </dgm:t>
    </dgm:pt>
    <dgm:pt modelId="{984EF883-D9F5-420B-B46A-4481E1EBBDB0}" type="pres">
      <dgm:prSet presAssocID="{1679E843-0B0F-4245-A241-10D45D00BA1A}" presName="invisiNode" presStyleLbl="node1" presStyleIdx="3" presStyleCnt="4"/>
      <dgm:spPr/>
    </dgm:pt>
    <dgm:pt modelId="{DA8AD0E5-19E6-4AB4-B357-6F0C90C446FA}" type="pres">
      <dgm:prSet presAssocID="{1679E843-0B0F-4245-A241-10D45D00BA1A}"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6000" b="-26000"/>
          </a:stretch>
        </a:blipFill>
      </dgm:spPr>
    </dgm:pt>
  </dgm:ptLst>
  <dgm:cxnLst>
    <dgm:cxn modelId="{1FC2BBBE-8644-4688-901C-3916FE1C1C83}" srcId="{879FEB3E-DF16-4DA2-8358-CA241C3DCE04}" destId="{1D5C02B4-56B6-49FB-A149-C9C9536F83B1}" srcOrd="0" destOrd="0" parTransId="{33FEB853-8108-4C02-8C5E-A04F6FF4B976}" sibTransId="{7F721C9C-097D-4DA7-A8F6-27A733185CE5}"/>
    <dgm:cxn modelId="{2301FA5C-3703-4C45-AD24-38119EE2C446}" type="presOf" srcId="{7FDF3B7E-EA6F-4FF5-BBD1-023585D2C8C7}" destId="{1B6F6DBF-025B-4E97-8403-CBD64E8AD6E6}" srcOrd="1" destOrd="0" presId="urn:microsoft.com/office/officeart/2005/8/layout/hList7"/>
    <dgm:cxn modelId="{378689BA-BB96-4E00-B7C8-E469CE4A152F}" type="presOf" srcId="{1D5C02B4-56B6-49FB-A149-C9C9536F83B1}" destId="{E9AEC598-5E07-43D2-8C5F-4F1D699AA9ED}" srcOrd="0" destOrd="0" presId="urn:microsoft.com/office/officeart/2005/8/layout/hList7"/>
    <dgm:cxn modelId="{97829735-67E7-4F31-8DB8-FD30E215CDF8}" type="presOf" srcId="{1679E843-0B0F-4245-A241-10D45D00BA1A}" destId="{5F91A454-6F17-4C31-AB10-5E968393BF64}" srcOrd="0" destOrd="0" presId="urn:microsoft.com/office/officeart/2005/8/layout/hList7"/>
    <dgm:cxn modelId="{69C675A2-DE10-4F2D-82F9-7BBC83A5FE76}" srcId="{879FEB3E-DF16-4DA2-8358-CA241C3DCE04}" destId="{7FDF3B7E-EA6F-4FF5-BBD1-023585D2C8C7}" srcOrd="1" destOrd="0" parTransId="{DF0C43E8-5BDE-4407-A387-029C5CCDE18B}" sibTransId="{A3D0981E-BC29-4108-843A-23BE0A4D9F51}"/>
    <dgm:cxn modelId="{9C7C90C1-A141-436E-81E9-C2E67FD2E198}" type="presOf" srcId="{1D5C02B4-56B6-49FB-A149-C9C9536F83B1}" destId="{DE942B78-4E8B-446D-98B7-967FEC10A9DD}" srcOrd="1" destOrd="0" presId="urn:microsoft.com/office/officeart/2005/8/layout/hList7"/>
    <dgm:cxn modelId="{F8EF741B-01FC-4F30-8798-9F50628680D4}" type="presOf" srcId="{7FDF3B7E-EA6F-4FF5-BBD1-023585D2C8C7}" destId="{7B5FB5F8-5250-46E6-A951-F14816BBB913}" srcOrd="0" destOrd="0" presId="urn:microsoft.com/office/officeart/2005/8/layout/hList7"/>
    <dgm:cxn modelId="{470ECB4A-3BFC-4F7C-85F0-D86802992E6F}" type="presOf" srcId="{1679E843-0B0F-4245-A241-10D45D00BA1A}" destId="{BD133669-51FE-45DC-A65A-56CE8854764E}" srcOrd="1" destOrd="0" presId="urn:microsoft.com/office/officeart/2005/8/layout/hList7"/>
    <dgm:cxn modelId="{A3318597-35D7-4CE7-A0D6-7BE3D668E18B}" type="presOf" srcId="{879FEB3E-DF16-4DA2-8358-CA241C3DCE04}" destId="{F942597F-0B22-4F14-AB53-65E0E146845B}" srcOrd="0" destOrd="0" presId="urn:microsoft.com/office/officeart/2005/8/layout/hList7"/>
    <dgm:cxn modelId="{91710868-BE1C-43E1-9C50-1054252D7131}" type="presOf" srcId="{7F721C9C-097D-4DA7-A8F6-27A733185CE5}" destId="{1273A1A3-9B34-4B57-AB24-9840230DA139}" srcOrd="0" destOrd="0" presId="urn:microsoft.com/office/officeart/2005/8/layout/hList7"/>
    <dgm:cxn modelId="{B3B15799-2D9D-4AC3-A1BD-722446A0440D}" type="presOf" srcId="{A3D0981E-BC29-4108-843A-23BE0A4D9F51}" destId="{ED67A55D-88D2-4025-A6D7-A38FECA08B1E}" srcOrd="0" destOrd="0" presId="urn:microsoft.com/office/officeart/2005/8/layout/hList7"/>
    <dgm:cxn modelId="{F7ECB78C-7675-4A9D-AC7B-0FF5D12A0BF1}" type="presOf" srcId="{EAEA6EF5-6433-43B7-94E4-93A6ED1206ED}" destId="{F21E4173-D1A2-4BB1-9A76-844BF56A9455}" srcOrd="0" destOrd="0" presId="urn:microsoft.com/office/officeart/2005/8/layout/hList7"/>
    <dgm:cxn modelId="{4C2063F4-D1E5-4AF4-83BC-B437BE997CF6}" type="presOf" srcId="{EAEA6EF5-6433-43B7-94E4-93A6ED1206ED}" destId="{6529F699-032D-4EF9-B920-B3E9A1841AA4}" srcOrd="1" destOrd="0" presId="urn:microsoft.com/office/officeart/2005/8/layout/hList7"/>
    <dgm:cxn modelId="{1465A904-56D2-4594-9220-4558E2BB7DAB}" type="presOf" srcId="{2B0D46AB-E7DC-4EBE-8D2C-0C5121F7847D}" destId="{80DAC039-780E-409D-9AFF-C7E64420193E}" srcOrd="0" destOrd="0" presId="urn:microsoft.com/office/officeart/2005/8/layout/hList7"/>
    <dgm:cxn modelId="{67CF5B03-C540-44E0-BD88-A4098898E886}" srcId="{879FEB3E-DF16-4DA2-8358-CA241C3DCE04}" destId="{EAEA6EF5-6433-43B7-94E4-93A6ED1206ED}" srcOrd="2" destOrd="0" parTransId="{72DE77B5-E0FD-4F44-8B19-A2A117141F84}" sibTransId="{2B0D46AB-E7DC-4EBE-8D2C-0C5121F7847D}"/>
    <dgm:cxn modelId="{7082974B-83A4-44E5-98C4-DF3AFF086866}" srcId="{879FEB3E-DF16-4DA2-8358-CA241C3DCE04}" destId="{1679E843-0B0F-4245-A241-10D45D00BA1A}" srcOrd="3" destOrd="0" parTransId="{CBF9BAE6-2B11-4DD4-B343-F1B19C8632B0}" sibTransId="{0D48AEAD-66E1-4D18-AF14-A1650E3973FF}"/>
    <dgm:cxn modelId="{59BC5077-BCB6-49FB-9D1F-1DC2C64E549E}" type="presParOf" srcId="{F942597F-0B22-4F14-AB53-65E0E146845B}" destId="{3929823B-426B-4F61-BEA2-FF8A7982CB7B}" srcOrd="0" destOrd="0" presId="urn:microsoft.com/office/officeart/2005/8/layout/hList7"/>
    <dgm:cxn modelId="{C5885865-9686-42E3-99CE-7817A9587221}" type="presParOf" srcId="{F942597F-0B22-4F14-AB53-65E0E146845B}" destId="{5228C72D-B90F-4AE9-8CFE-1F1E7AF49281}" srcOrd="1" destOrd="0" presId="urn:microsoft.com/office/officeart/2005/8/layout/hList7"/>
    <dgm:cxn modelId="{5438EB95-6878-4399-96B6-56BC5A31B46C}" type="presParOf" srcId="{5228C72D-B90F-4AE9-8CFE-1F1E7AF49281}" destId="{A31E38E3-7F38-426C-91F4-815FFD8A865C}" srcOrd="0" destOrd="0" presId="urn:microsoft.com/office/officeart/2005/8/layout/hList7"/>
    <dgm:cxn modelId="{A5BC3DC1-17A1-45E3-BF46-AD8E42B777A4}" type="presParOf" srcId="{A31E38E3-7F38-426C-91F4-815FFD8A865C}" destId="{E9AEC598-5E07-43D2-8C5F-4F1D699AA9ED}" srcOrd="0" destOrd="0" presId="urn:microsoft.com/office/officeart/2005/8/layout/hList7"/>
    <dgm:cxn modelId="{D999586E-15E8-4087-950E-CAB44F1D52B4}" type="presParOf" srcId="{A31E38E3-7F38-426C-91F4-815FFD8A865C}" destId="{DE942B78-4E8B-446D-98B7-967FEC10A9DD}" srcOrd="1" destOrd="0" presId="urn:microsoft.com/office/officeart/2005/8/layout/hList7"/>
    <dgm:cxn modelId="{B0ABE6EE-8404-48DF-A63B-FBF2EF99E3D9}" type="presParOf" srcId="{A31E38E3-7F38-426C-91F4-815FFD8A865C}" destId="{0831EB40-306A-42E5-B1B8-C1A3A32152BA}" srcOrd="2" destOrd="0" presId="urn:microsoft.com/office/officeart/2005/8/layout/hList7"/>
    <dgm:cxn modelId="{39E2EFFF-528D-4AF4-8A17-0797B9A388AF}" type="presParOf" srcId="{A31E38E3-7F38-426C-91F4-815FFD8A865C}" destId="{1FCFEA89-D8B1-4661-A047-1269AE3FD39D}" srcOrd="3" destOrd="0" presId="urn:microsoft.com/office/officeart/2005/8/layout/hList7"/>
    <dgm:cxn modelId="{96E7BA58-E116-4F2B-8480-A470EABA3597}" type="presParOf" srcId="{5228C72D-B90F-4AE9-8CFE-1F1E7AF49281}" destId="{1273A1A3-9B34-4B57-AB24-9840230DA139}" srcOrd="1" destOrd="0" presId="urn:microsoft.com/office/officeart/2005/8/layout/hList7"/>
    <dgm:cxn modelId="{F9977AAD-EEEC-4EAC-AD05-7FA04823895D}" type="presParOf" srcId="{5228C72D-B90F-4AE9-8CFE-1F1E7AF49281}" destId="{8B5E190F-412F-4514-9AE8-2D3E9C2C81B4}" srcOrd="2" destOrd="0" presId="urn:microsoft.com/office/officeart/2005/8/layout/hList7"/>
    <dgm:cxn modelId="{F93DA349-D892-44F8-89BE-B2EB6E510A67}" type="presParOf" srcId="{8B5E190F-412F-4514-9AE8-2D3E9C2C81B4}" destId="{7B5FB5F8-5250-46E6-A951-F14816BBB913}" srcOrd="0" destOrd="0" presId="urn:microsoft.com/office/officeart/2005/8/layout/hList7"/>
    <dgm:cxn modelId="{E8877C17-1041-4F65-9784-E50E8F72A8B0}" type="presParOf" srcId="{8B5E190F-412F-4514-9AE8-2D3E9C2C81B4}" destId="{1B6F6DBF-025B-4E97-8403-CBD64E8AD6E6}" srcOrd="1" destOrd="0" presId="urn:microsoft.com/office/officeart/2005/8/layout/hList7"/>
    <dgm:cxn modelId="{859E2519-0B8B-4765-B6C8-43C22CA31418}" type="presParOf" srcId="{8B5E190F-412F-4514-9AE8-2D3E9C2C81B4}" destId="{D9660743-457D-4CC0-9822-AA71B9B1BDFC}" srcOrd="2" destOrd="0" presId="urn:microsoft.com/office/officeart/2005/8/layout/hList7"/>
    <dgm:cxn modelId="{AAA27544-29E2-4A47-8C26-7D99A3580DE8}" type="presParOf" srcId="{8B5E190F-412F-4514-9AE8-2D3E9C2C81B4}" destId="{A063A1C8-E4A6-4720-8285-741EB46BDCEF}" srcOrd="3" destOrd="0" presId="urn:microsoft.com/office/officeart/2005/8/layout/hList7"/>
    <dgm:cxn modelId="{E3EC7836-A4F3-4499-948F-B8690330B87B}" type="presParOf" srcId="{5228C72D-B90F-4AE9-8CFE-1F1E7AF49281}" destId="{ED67A55D-88D2-4025-A6D7-A38FECA08B1E}" srcOrd="3" destOrd="0" presId="urn:microsoft.com/office/officeart/2005/8/layout/hList7"/>
    <dgm:cxn modelId="{68BF5A51-175B-4BBA-A578-B9563EBA365B}" type="presParOf" srcId="{5228C72D-B90F-4AE9-8CFE-1F1E7AF49281}" destId="{0D8CA2C3-EFDE-4CCB-AAB7-6F7AD7C9C198}" srcOrd="4" destOrd="0" presId="urn:microsoft.com/office/officeart/2005/8/layout/hList7"/>
    <dgm:cxn modelId="{957C1641-28F7-4E21-995D-26D60A5C64AF}" type="presParOf" srcId="{0D8CA2C3-EFDE-4CCB-AAB7-6F7AD7C9C198}" destId="{F21E4173-D1A2-4BB1-9A76-844BF56A9455}" srcOrd="0" destOrd="0" presId="urn:microsoft.com/office/officeart/2005/8/layout/hList7"/>
    <dgm:cxn modelId="{5B059281-35B5-42DD-9B20-BFD172B8FE45}" type="presParOf" srcId="{0D8CA2C3-EFDE-4CCB-AAB7-6F7AD7C9C198}" destId="{6529F699-032D-4EF9-B920-B3E9A1841AA4}" srcOrd="1" destOrd="0" presId="urn:microsoft.com/office/officeart/2005/8/layout/hList7"/>
    <dgm:cxn modelId="{281AF179-661A-44DB-9966-6411709EC89F}" type="presParOf" srcId="{0D8CA2C3-EFDE-4CCB-AAB7-6F7AD7C9C198}" destId="{95CE61F9-9580-41FB-A566-DEBDAF3E2569}" srcOrd="2" destOrd="0" presId="urn:microsoft.com/office/officeart/2005/8/layout/hList7"/>
    <dgm:cxn modelId="{EDAF7F6C-13B9-4E1D-9FF6-B206B0BF494F}" type="presParOf" srcId="{0D8CA2C3-EFDE-4CCB-AAB7-6F7AD7C9C198}" destId="{14FCAA15-9C29-4589-8617-C32839D3D521}" srcOrd="3" destOrd="0" presId="urn:microsoft.com/office/officeart/2005/8/layout/hList7"/>
    <dgm:cxn modelId="{C927B565-6B8B-42F8-B5B2-68448FE7B2E0}" type="presParOf" srcId="{5228C72D-B90F-4AE9-8CFE-1F1E7AF49281}" destId="{80DAC039-780E-409D-9AFF-C7E64420193E}" srcOrd="5" destOrd="0" presId="urn:microsoft.com/office/officeart/2005/8/layout/hList7"/>
    <dgm:cxn modelId="{C25848DB-C293-4FC8-8C6E-3761D205521C}" type="presParOf" srcId="{5228C72D-B90F-4AE9-8CFE-1F1E7AF49281}" destId="{98DD77D8-DF79-4BE8-BB94-BFE292EEB991}" srcOrd="6" destOrd="0" presId="urn:microsoft.com/office/officeart/2005/8/layout/hList7"/>
    <dgm:cxn modelId="{27431CC4-0311-42AB-88C8-F73E7CD4D08A}" type="presParOf" srcId="{98DD77D8-DF79-4BE8-BB94-BFE292EEB991}" destId="{5F91A454-6F17-4C31-AB10-5E968393BF64}" srcOrd="0" destOrd="0" presId="urn:microsoft.com/office/officeart/2005/8/layout/hList7"/>
    <dgm:cxn modelId="{B007F94A-7A00-410B-B77C-861EED8C4636}" type="presParOf" srcId="{98DD77D8-DF79-4BE8-BB94-BFE292EEB991}" destId="{BD133669-51FE-45DC-A65A-56CE8854764E}" srcOrd="1" destOrd="0" presId="urn:microsoft.com/office/officeart/2005/8/layout/hList7"/>
    <dgm:cxn modelId="{9913FA1A-2B5D-4E42-8826-CD4E8D9B3F66}" type="presParOf" srcId="{98DD77D8-DF79-4BE8-BB94-BFE292EEB991}" destId="{984EF883-D9F5-420B-B46A-4481E1EBBDB0}" srcOrd="2" destOrd="0" presId="urn:microsoft.com/office/officeart/2005/8/layout/hList7"/>
    <dgm:cxn modelId="{27FB43A3-4263-4727-AAC0-1E330747C515}" type="presParOf" srcId="{98DD77D8-DF79-4BE8-BB94-BFE292EEB991}" destId="{DA8AD0E5-19E6-4AB4-B357-6F0C90C446F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715986-8EFA-4915-9877-67E63DDDA760}" type="doc">
      <dgm:prSet loTypeId="urn:microsoft.com/office/officeart/2005/8/layout/hierarchy3" loCatId="hierarchy" qsTypeId="urn:microsoft.com/office/officeart/2005/8/quickstyle/3d2" qsCatId="3D" csTypeId="urn:microsoft.com/office/officeart/2005/8/colors/accent6_2" csCatId="accent6" phldr="1"/>
      <dgm:spPr/>
      <dgm:t>
        <a:bodyPr/>
        <a:lstStyle/>
        <a:p>
          <a:endParaRPr lang="es-CO"/>
        </a:p>
      </dgm:t>
    </dgm:pt>
    <dgm:pt modelId="{52177024-263E-458A-80FB-8C115DC58D21}">
      <dgm:prSet phldrT="[Texto]" custT="1"/>
      <dgm:spPr/>
      <dgm:t>
        <a:bodyPr/>
        <a:lstStyle/>
        <a:p>
          <a:r>
            <a:rPr lang="es-CO" sz="4800" b="1" dirty="0" smtClean="0">
              <a:effectLst>
                <a:outerShdw blurRad="38100" dist="38100" dir="2700000" algn="tl">
                  <a:srgbClr val="000000">
                    <a:alpha val="43137"/>
                  </a:srgbClr>
                </a:outerShdw>
              </a:effectLst>
            </a:rPr>
            <a:t>SISTEMA SOCIO CULTURAL</a:t>
          </a:r>
          <a:endParaRPr lang="es-CO" sz="4800" dirty="0">
            <a:effectLst>
              <a:outerShdw blurRad="38100" dist="38100" dir="2700000" algn="tl">
                <a:srgbClr val="000000">
                  <a:alpha val="43137"/>
                </a:srgbClr>
              </a:outerShdw>
            </a:effectLst>
          </a:endParaRPr>
        </a:p>
      </dgm:t>
    </dgm:pt>
    <dgm:pt modelId="{94D8398C-9AA6-41E5-8458-12896CB7B230}" type="parTrans" cxnId="{C3709B80-EFA2-4E41-A4B8-C10FA8C16E84}">
      <dgm:prSet/>
      <dgm:spPr/>
      <dgm:t>
        <a:bodyPr/>
        <a:lstStyle/>
        <a:p>
          <a:endParaRPr lang="es-CO"/>
        </a:p>
      </dgm:t>
    </dgm:pt>
    <dgm:pt modelId="{38A4D845-896B-46EC-B896-5CF6C09AB03B}" type="sibTrans" cxnId="{C3709B80-EFA2-4E41-A4B8-C10FA8C16E84}">
      <dgm:prSet/>
      <dgm:spPr/>
      <dgm:t>
        <a:bodyPr/>
        <a:lstStyle/>
        <a:p>
          <a:endParaRPr lang="es-CO"/>
        </a:p>
      </dgm:t>
    </dgm:pt>
    <dgm:pt modelId="{C2E2A591-197E-45D3-BE61-4E93C7FE3766}">
      <dgm:prSet phldrT="[Texto]"/>
      <dgm:spPr/>
      <dgm:t>
        <a:bodyPr/>
        <a:lstStyle/>
        <a:p>
          <a:r>
            <a:rPr lang="es-CO" dirty="0" smtClean="0"/>
            <a:t>Demografía</a:t>
          </a:r>
          <a:endParaRPr lang="es-CO" dirty="0"/>
        </a:p>
      </dgm:t>
    </dgm:pt>
    <dgm:pt modelId="{1F7AADC6-3592-410C-84BD-77C9F9025D4F}" type="parTrans" cxnId="{E97BADF7-0E05-417C-9C7E-B197408D430F}">
      <dgm:prSet/>
      <dgm:spPr/>
      <dgm:t>
        <a:bodyPr/>
        <a:lstStyle/>
        <a:p>
          <a:endParaRPr lang="es-CO"/>
        </a:p>
      </dgm:t>
    </dgm:pt>
    <dgm:pt modelId="{A3628A8C-9474-43FE-86CC-BD1E43F56837}" type="sibTrans" cxnId="{E97BADF7-0E05-417C-9C7E-B197408D430F}">
      <dgm:prSet/>
      <dgm:spPr/>
      <dgm:t>
        <a:bodyPr/>
        <a:lstStyle/>
        <a:p>
          <a:endParaRPr lang="es-CO"/>
        </a:p>
      </dgm:t>
    </dgm:pt>
    <dgm:pt modelId="{1EB3CED4-5B1B-4FD5-B48C-FEE3F32A2FD0}">
      <dgm:prSet phldrT="[Texto]"/>
      <dgm:spPr/>
      <dgm:t>
        <a:bodyPr/>
        <a:lstStyle/>
        <a:p>
          <a:r>
            <a:rPr lang="es-CO" dirty="0" smtClean="0"/>
            <a:t>Cultura Local</a:t>
          </a:r>
          <a:endParaRPr lang="es-CO" dirty="0"/>
        </a:p>
      </dgm:t>
    </dgm:pt>
    <dgm:pt modelId="{2C2C23A1-AA25-46F1-A505-137CFD40BEF1}" type="parTrans" cxnId="{81268E30-6299-484F-9D82-EAFE970CB5C6}">
      <dgm:prSet/>
      <dgm:spPr/>
      <dgm:t>
        <a:bodyPr/>
        <a:lstStyle/>
        <a:p>
          <a:endParaRPr lang="es-CO"/>
        </a:p>
      </dgm:t>
    </dgm:pt>
    <dgm:pt modelId="{96FD841D-05BA-4E07-89B0-95EA3A71E91D}" type="sibTrans" cxnId="{81268E30-6299-484F-9D82-EAFE970CB5C6}">
      <dgm:prSet/>
      <dgm:spPr/>
      <dgm:t>
        <a:bodyPr/>
        <a:lstStyle/>
        <a:p>
          <a:endParaRPr lang="es-CO"/>
        </a:p>
      </dgm:t>
    </dgm:pt>
    <dgm:pt modelId="{7D48417A-FBC8-47F7-A919-4CC2D01B1593}" type="pres">
      <dgm:prSet presAssocID="{4E715986-8EFA-4915-9877-67E63DDDA760}" presName="diagram" presStyleCnt="0">
        <dgm:presLayoutVars>
          <dgm:chPref val="1"/>
          <dgm:dir/>
          <dgm:animOne val="branch"/>
          <dgm:animLvl val="lvl"/>
          <dgm:resizeHandles/>
        </dgm:presLayoutVars>
      </dgm:prSet>
      <dgm:spPr/>
      <dgm:t>
        <a:bodyPr/>
        <a:lstStyle/>
        <a:p>
          <a:endParaRPr lang="es-CO"/>
        </a:p>
      </dgm:t>
    </dgm:pt>
    <dgm:pt modelId="{9A1F5E64-0838-4205-8E99-52DBE03B18E6}" type="pres">
      <dgm:prSet presAssocID="{52177024-263E-458A-80FB-8C115DC58D21}" presName="root" presStyleCnt="0"/>
      <dgm:spPr/>
      <dgm:t>
        <a:bodyPr/>
        <a:lstStyle/>
        <a:p>
          <a:endParaRPr lang="es-CO"/>
        </a:p>
      </dgm:t>
    </dgm:pt>
    <dgm:pt modelId="{224C9EF0-4E94-417C-AE5F-06FFBB9A97F4}" type="pres">
      <dgm:prSet presAssocID="{52177024-263E-458A-80FB-8C115DC58D21}" presName="rootComposite" presStyleCnt="0"/>
      <dgm:spPr/>
      <dgm:t>
        <a:bodyPr/>
        <a:lstStyle/>
        <a:p>
          <a:endParaRPr lang="es-CO"/>
        </a:p>
      </dgm:t>
    </dgm:pt>
    <dgm:pt modelId="{08EDBCEE-CFE9-4E5A-9A00-A725A3E969DB}" type="pres">
      <dgm:prSet presAssocID="{52177024-263E-458A-80FB-8C115DC58D21}" presName="rootText" presStyleLbl="node1" presStyleIdx="0" presStyleCnt="1" custScaleX="313718" custLinFactNeighborX="-3136"/>
      <dgm:spPr/>
      <dgm:t>
        <a:bodyPr/>
        <a:lstStyle/>
        <a:p>
          <a:endParaRPr lang="es-CO"/>
        </a:p>
      </dgm:t>
    </dgm:pt>
    <dgm:pt modelId="{1E051660-6506-4ACE-96C5-A1E9CEC57197}" type="pres">
      <dgm:prSet presAssocID="{52177024-263E-458A-80FB-8C115DC58D21}" presName="rootConnector" presStyleLbl="node1" presStyleIdx="0" presStyleCnt="1"/>
      <dgm:spPr/>
      <dgm:t>
        <a:bodyPr/>
        <a:lstStyle/>
        <a:p>
          <a:endParaRPr lang="es-CO"/>
        </a:p>
      </dgm:t>
    </dgm:pt>
    <dgm:pt modelId="{6E65198D-4124-4D37-B980-02C3C6259113}" type="pres">
      <dgm:prSet presAssocID="{52177024-263E-458A-80FB-8C115DC58D21}" presName="childShape" presStyleCnt="0"/>
      <dgm:spPr/>
      <dgm:t>
        <a:bodyPr/>
        <a:lstStyle/>
        <a:p>
          <a:endParaRPr lang="es-CO"/>
        </a:p>
      </dgm:t>
    </dgm:pt>
    <dgm:pt modelId="{3EA083BA-0681-4174-865C-FB280961C0F4}" type="pres">
      <dgm:prSet presAssocID="{1F7AADC6-3592-410C-84BD-77C9F9025D4F}" presName="Name13" presStyleLbl="parChTrans1D2" presStyleIdx="0" presStyleCnt="2"/>
      <dgm:spPr/>
      <dgm:t>
        <a:bodyPr/>
        <a:lstStyle/>
        <a:p>
          <a:endParaRPr lang="es-CO"/>
        </a:p>
      </dgm:t>
    </dgm:pt>
    <dgm:pt modelId="{DB3762EC-D5C6-42A3-AA38-38A7D814E6E8}" type="pres">
      <dgm:prSet presAssocID="{C2E2A591-197E-45D3-BE61-4E93C7FE3766}" presName="childText" presStyleLbl="bgAcc1" presStyleIdx="0" presStyleCnt="2" custScaleX="256161">
        <dgm:presLayoutVars>
          <dgm:bulletEnabled val="1"/>
        </dgm:presLayoutVars>
      </dgm:prSet>
      <dgm:spPr/>
      <dgm:t>
        <a:bodyPr/>
        <a:lstStyle/>
        <a:p>
          <a:endParaRPr lang="es-CO"/>
        </a:p>
      </dgm:t>
    </dgm:pt>
    <dgm:pt modelId="{B2CC6ACD-93B2-4835-B4BB-A6680BD98CBC}" type="pres">
      <dgm:prSet presAssocID="{2C2C23A1-AA25-46F1-A505-137CFD40BEF1}" presName="Name13" presStyleLbl="parChTrans1D2" presStyleIdx="1" presStyleCnt="2"/>
      <dgm:spPr/>
      <dgm:t>
        <a:bodyPr/>
        <a:lstStyle/>
        <a:p>
          <a:endParaRPr lang="es-CO"/>
        </a:p>
      </dgm:t>
    </dgm:pt>
    <dgm:pt modelId="{77637FDD-57CB-4441-BAA9-BC10220105D4}" type="pres">
      <dgm:prSet presAssocID="{1EB3CED4-5B1B-4FD5-B48C-FEE3F32A2FD0}" presName="childText" presStyleLbl="bgAcc1" presStyleIdx="1" presStyleCnt="2" custScaleX="261922">
        <dgm:presLayoutVars>
          <dgm:bulletEnabled val="1"/>
        </dgm:presLayoutVars>
      </dgm:prSet>
      <dgm:spPr/>
      <dgm:t>
        <a:bodyPr/>
        <a:lstStyle/>
        <a:p>
          <a:endParaRPr lang="es-CO"/>
        </a:p>
      </dgm:t>
    </dgm:pt>
  </dgm:ptLst>
  <dgm:cxnLst>
    <dgm:cxn modelId="{81268E30-6299-484F-9D82-EAFE970CB5C6}" srcId="{52177024-263E-458A-80FB-8C115DC58D21}" destId="{1EB3CED4-5B1B-4FD5-B48C-FEE3F32A2FD0}" srcOrd="1" destOrd="0" parTransId="{2C2C23A1-AA25-46F1-A505-137CFD40BEF1}" sibTransId="{96FD841D-05BA-4E07-89B0-95EA3A71E91D}"/>
    <dgm:cxn modelId="{1BD39931-AD0A-48FD-8FA7-2AA8C0D3CA03}" type="presOf" srcId="{1EB3CED4-5B1B-4FD5-B48C-FEE3F32A2FD0}" destId="{77637FDD-57CB-4441-BAA9-BC10220105D4}" srcOrd="0" destOrd="0" presId="urn:microsoft.com/office/officeart/2005/8/layout/hierarchy3"/>
    <dgm:cxn modelId="{1E47A8EE-E388-4457-AD4C-98042102385F}" type="presOf" srcId="{52177024-263E-458A-80FB-8C115DC58D21}" destId="{1E051660-6506-4ACE-96C5-A1E9CEC57197}" srcOrd="1" destOrd="0" presId="urn:microsoft.com/office/officeart/2005/8/layout/hierarchy3"/>
    <dgm:cxn modelId="{340309C5-8566-4B72-BA67-9D79E39C5513}" type="presOf" srcId="{4E715986-8EFA-4915-9877-67E63DDDA760}" destId="{7D48417A-FBC8-47F7-A919-4CC2D01B1593}" srcOrd="0" destOrd="0" presId="urn:microsoft.com/office/officeart/2005/8/layout/hierarchy3"/>
    <dgm:cxn modelId="{E97BADF7-0E05-417C-9C7E-B197408D430F}" srcId="{52177024-263E-458A-80FB-8C115DC58D21}" destId="{C2E2A591-197E-45D3-BE61-4E93C7FE3766}" srcOrd="0" destOrd="0" parTransId="{1F7AADC6-3592-410C-84BD-77C9F9025D4F}" sibTransId="{A3628A8C-9474-43FE-86CC-BD1E43F56837}"/>
    <dgm:cxn modelId="{186F7D77-0A90-4E48-A361-143D458EF343}" type="presOf" srcId="{C2E2A591-197E-45D3-BE61-4E93C7FE3766}" destId="{DB3762EC-D5C6-42A3-AA38-38A7D814E6E8}" srcOrd="0" destOrd="0" presId="urn:microsoft.com/office/officeart/2005/8/layout/hierarchy3"/>
    <dgm:cxn modelId="{C3709B80-EFA2-4E41-A4B8-C10FA8C16E84}" srcId="{4E715986-8EFA-4915-9877-67E63DDDA760}" destId="{52177024-263E-458A-80FB-8C115DC58D21}" srcOrd="0" destOrd="0" parTransId="{94D8398C-9AA6-41E5-8458-12896CB7B230}" sibTransId="{38A4D845-896B-46EC-B896-5CF6C09AB03B}"/>
    <dgm:cxn modelId="{197C41AE-590B-409F-B018-A300729BD24B}" type="presOf" srcId="{2C2C23A1-AA25-46F1-A505-137CFD40BEF1}" destId="{B2CC6ACD-93B2-4835-B4BB-A6680BD98CBC}" srcOrd="0" destOrd="0" presId="urn:microsoft.com/office/officeart/2005/8/layout/hierarchy3"/>
    <dgm:cxn modelId="{875ED8BD-9B2E-43BB-A1D7-D90F679DAC6D}" type="presOf" srcId="{52177024-263E-458A-80FB-8C115DC58D21}" destId="{08EDBCEE-CFE9-4E5A-9A00-A725A3E969DB}" srcOrd="0" destOrd="0" presId="urn:microsoft.com/office/officeart/2005/8/layout/hierarchy3"/>
    <dgm:cxn modelId="{EC97B2DC-3002-457A-BABE-D98C8BC714A7}" type="presOf" srcId="{1F7AADC6-3592-410C-84BD-77C9F9025D4F}" destId="{3EA083BA-0681-4174-865C-FB280961C0F4}" srcOrd="0" destOrd="0" presId="urn:microsoft.com/office/officeart/2005/8/layout/hierarchy3"/>
    <dgm:cxn modelId="{3CAB72AD-7F75-4EB0-9C92-F9471CDBD9F7}" type="presParOf" srcId="{7D48417A-FBC8-47F7-A919-4CC2D01B1593}" destId="{9A1F5E64-0838-4205-8E99-52DBE03B18E6}" srcOrd="0" destOrd="0" presId="urn:microsoft.com/office/officeart/2005/8/layout/hierarchy3"/>
    <dgm:cxn modelId="{99708E3D-551F-487C-8A98-4A3AD2AE191F}" type="presParOf" srcId="{9A1F5E64-0838-4205-8E99-52DBE03B18E6}" destId="{224C9EF0-4E94-417C-AE5F-06FFBB9A97F4}" srcOrd="0" destOrd="0" presId="urn:microsoft.com/office/officeart/2005/8/layout/hierarchy3"/>
    <dgm:cxn modelId="{A0FB9D52-8631-4B8B-A6D4-F9E9C5C744B7}" type="presParOf" srcId="{224C9EF0-4E94-417C-AE5F-06FFBB9A97F4}" destId="{08EDBCEE-CFE9-4E5A-9A00-A725A3E969DB}" srcOrd="0" destOrd="0" presId="urn:microsoft.com/office/officeart/2005/8/layout/hierarchy3"/>
    <dgm:cxn modelId="{738019AD-21D7-4DA9-904B-73BD5002C13D}" type="presParOf" srcId="{224C9EF0-4E94-417C-AE5F-06FFBB9A97F4}" destId="{1E051660-6506-4ACE-96C5-A1E9CEC57197}" srcOrd="1" destOrd="0" presId="urn:microsoft.com/office/officeart/2005/8/layout/hierarchy3"/>
    <dgm:cxn modelId="{3990432A-25DF-41D0-8D5B-18D94E9C868B}" type="presParOf" srcId="{9A1F5E64-0838-4205-8E99-52DBE03B18E6}" destId="{6E65198D-4124-4D37-B980-02C3C6259113}" srcOrd="1" destOrd="0" presId="urn:microsoft.com/office/officeart/2005/8/layout/hierarchy3"/>
    <dgm:cxn modelId="{1D17E835-1330-43B2-9D99-6E586517AA5F}" type="presParOf" srcId="{6E65198D-4124-4D37-B980-02C3C6259113}" destId="{3EA083BA-0681-4174-865C-FB280961C0F4}" srcOrd="0" destOrd="0" presId="urn:microsoft.com/office/officeart/2005/8/layout/hierarchy3"/>
    <dgm:cxn modelId="{33B64872-FF83-47C9-AE10-5A8F2526E2B5}" type="presParOf" srcId="{6E65198D-4124-4D37-B980-02C3C6259113}" destId="{DB3762EC-D5C6-42A3-AA38-38A7D814E6E8}" srcOrd="1" destOrd="0" presId="urn:microsoft.com/office/officeart/2005/8/layout/hierarchy3"/>
    <dgm:cxn modelId="{54A96554-F84D-4762-B3FD-C4AD6BA240E4}" type="presParOf" srcId="{6E65198D-4124-4D37-B980-02C3C6259113}" destId="{B2CC6ACD-93B2-4835-B4BB-A6680BD98CBC}" srcOrd="2" destOrd="0" presId="urn:microsoft.com/office/officeart/2005/8/layout/hierarchy3"/>
    <dgm:cxn modelId="{1EED631D-DC0E-4751-95C0-5647BCFC0A45}" type="presParOf" srcId="{6E65198D-4124-4D37-B980-02C3C6259113}" destId="{77637FDD-57CB-4441-BAA9-BC10220105D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715986-8EFA-4915-9877-67E63DDDA760}" type="doc">
      <dgm:prSet loTypeId="urn:microsoft.com/office/officeart/2005/8/layout/hierarchy1" loCatId="hierarchy" qsTypeId="urn:microsoft.com/office/officeart/2005/8/quickstyle/3d2" qsCatId="3D" csTypeId="urn:microsoft.com/office/officeart/2005/8/colors/accent4_1" csCatId="accent4" phldr="1"/>
      <dgm:spPr/>
      <dgm:t>
        <a:bodyPr/>
        <a:lstStyle/>
        <a:p>
          <a:endParaRPr lang="es-CO"/>
        </a:p>
      </dgm:t>
    </dgm:pt>
    <dgm:pt modelId="{52177024-263E-458A-80FB-8C115DC58D21}">
      <dgm:prSet phldrT="[Texto]" custT="1"/>
      <dgm:spPr/>
      <dgm:t>
        <a:bodyPr/>
        <a:lstStyle/>
        <a:p>
          <a:r>
            <a:rPr lang="es-CO" sz="4800" b="1" dirty="0" smtClean="0"/>
            <a:t>SISTEMA ECONÓMICO MUNICIPAL </a:t>
          </a:r>
          <a:endParaRPr lang="es-CO" sz="4800" dirty="0">
            <a:effectLst>
              <a:outerShdw blurRad="38100" dist="38100" dir="2700000" algn="tl">
                <a:srgbClr val="000000">
                  <a:alpha val="43137"/>
                </a:srgbClr>
              </a:outerShdw>
            </a:effectLst>
          </a:endParaRPr>
        </a:p>
      </dgm:t>
    </dgm:pt>
    <dgm:pt modelId="{94D8398C-9AA6-41E5-8458-12896CB7B230}" type="parTrans" cxnId="{C3709B80-EFA2-4E41-A4B8-C10FA8C16E84}">
      <dgm:prSet/>
      <dgm:spPr/>
      <dgm:t>
        <a:bodyPr/>
        <a:lstStyle/>
        <a:p>
          <a:endParaRPr lang="es-CO"/>
        </a:p>
      </dgm:t>
    </dgm:pt>
    <dgm:pt modelId="{38A4D845-896B-46EC-B896-5CF6C09AB03B}" type="sibTrans" cxnId="{C3709B80-EFA2-4E41-A4B8-C10FA8C16E84}">
      <dgm:prSet/>
      <dgm:spPr/>
      <dgm:t>
        <a:bodyPr/>
        <a:lstStyle/>
        <a:p>
          <a:endParaRPr lang="es-CO"/>
        </a:p>
      </dgm:t>
    </dgm:pt>
    <dgm:pt modelId="{C2E2A591-197E-45D3-BE61-4E93C7FE3766}">
      <dgm:prSet phldrT="[Texto]"/>
      <dgm:spPr/>
      <dgm:t>
        <a:bodyPr/>
        <a:lstStyle/>
        <a:p>
          <a:r>
            <a:rPr lang="es-CO" b="0" cap="none" spc="0" smtClean="0">
              <a:ln w="0"/>
              <a:effectLst>
                <a:outerShdw blurRad="38100" dist="19050" dir="2700000" algn="tl" rotWithShape="0">
                  <a:schemeClr val="dk1">
                    <a:alpha val="40000"/>
                  </a:schemeClr>
                </a:outerShdw>
              </a:effectLst>
            </a:rPr>
            <a:t>Actividades Económicas</a:t>
          </a:r>
          <a:endParaRPr lang="es-CO" b="0" cap="none" spc="0" dirty="0">
            <a:ln w="0"/>
            <a:effectLst>
              <a:outerShdw blurRad="38100" dist="19050" dir="2700000" algn="tl" rotWithShape="0">
                <a:schemeClr val="dk1">
                  <a:alpha val="40000"/>
                </a:schemeClr>
              </a:outerShdw>
            </a:effectLst>
          </a:endParaRPr>
        </a:p>
      </dgm:t>
    </dgm:pt>
    <dgm:pt modelId="{1F7AADC6-3592-410C-84BD-77C9F9025D4F}" type="parTrans" cxnId="{E97BADF7-0E05-417C-9C7E-B197408D430F}">
      <dgm:prSet/>
      <dgm:spPr/>
      <dgm:t>
        <a:bodyPr/>
        <a:lstStyle/>
        <a:p>
          <a:endParaRPr lang="es-CO"/>
        </a:p>
      </dgm:t>
    </dgm:pt>
    <dgm:pt modelId="{A3628A8C-9474-43FE-86CC-BD1E43F56837}" type="sibTrans" cxnId="{E97BADF7-0E05-417C-9C7E-B197408D430F}">
      <dgm:prSet/>
      <dgm:spPr/>
      <dgm:t>
        <a:bodyPr/>
        <a:lstStyle/>
        <a:p>
          <a:endParaRPr lang="es-CO"/>
        </a:p>
      </dgm:t>
    </dgm:pt>
    <dgm:pt modelId="{1EB3CED4-5B1B-4FD5-B48C-FEE3F32A2FD0}">
      <dgm:prSet phldrT="[Texto]"/>
      <dgm:spPr/>
      <dgm:t>
        <a:bodyPr/>
        <a:lstStyle/>
        <a:p>
          <a:r>
            <a:rPr lang="es-CO" b="0" cap="none" spc="0" smtClean="0">
              <a:ln w="0"/>
              <a:effectLst>
                <a:outerShdw blurRad="38100" dist="19050" dir="2700000" algn="tl" rotWithShape="0">
                  <a:schemeClr val="dk1">
                    <a:alpha val="40000"/>
                  </a:schemeClr>
                </a:outerShdw>
              </a:effectLst>
            </a:rPr>
            <a:t>Generación de Empleo Urbano y Rural</a:t>
          </a:r>
          <a:endParaRPr lang="es-CO" b="0" cap="none" spc="0" dirty="0">
            <a:ln w="0"/>
            <a:effectLst>
              <a:outerShdw blurRad="38100" dist="19050" dir="2700000" algn="tl" rotWithShape="0">
                <a:schemeClr val="dk1">
                  <a:alpha val="40000"/>
                </a:schemeClr>
              </a:outerShdw>
            </a:effectLst>
          </a:endParaRPr>
        </a:p>
      </dgm:t>
    </dgm:pt>
    <dgm:pt modelId="{2C2C23A1-AA25-46F1-A505-137CFD40BEF1}" type="parTrans" cxnId="{81268E30-6299-484F-9D82-EAFE970CB5C6}">
      <dgm:prSet/>
      <dgm:spPr/>
      <dgm:t>
        <a:bodyPr/>
        <a:lstStyle/>
        <a:p>
          <a:endParaRPr lang="es-CO"/>
        </a:p>
      </dgm:t>
    </dgm:pt>
    <dgm:pt modelId="{96FD841D-05BA-4E07-89B0-95EA3A71E91D}" type="sibTrans" cxnId="{81268E30-6299-484F-9D82-EAFE970CB5C6}">
      <dgm:prSet/>
      <dgm:spPr/>
      <dgm:t>
        <a:bodyPr/>
        <a:lstStyle/>
        <a:p>
          <a:endParaRPr lang="es-CO"/>
        </a:p>
      </dgm:t>
    </dgm:pt>
    <dgm:pt modelId="{A15BE32A-A1B8-4D5C-B060-7373ECEE6DEC}" type="pres">
      <dgm:prSet presAssocID="{4E715986-8EFA-4915-9877-67E63DDDA760}" presName="hierChild1" presStyleCnt="0">
        <dgm:presLayoutVars>
          <dgm:chPref val="1"/>
          <dgm:dir/>
          <dgm:animOne val="branch"/>
          <dgm:animLvl val="lvl"/>
          <dgm:resizeHandles/>
        </dgm:presLayoutVars>
      </dgm:prSet>
      <dgm:spPr/>
      <dgm:t>
        <a:bodyPr/>
        <a:lstStyle/>
        <a:p>
          <a:endParaRPr lang="es-CO"/>
        </a:p>
      </dgm:t>
    </dgm:pt>
    <dgm:pt modelId="{7CC2F9F7-16BC-4BA4-A6F8-5DA269CCE25F}" type="pres">
      <dgm:prSet presAssocID="{52177024-263E-458A-80FB-8C115DC58D21}" presName="hierRoot1" presStyleCnt="0"/>
      <dgm:spPr/>
      <dgm:t>
        <a:bodyPr/>
        <a:lstStyle/>
        <a:p>
          <a:endParaRPr lang="es-CO"/>
        </a:p>
      </dgm:t>
    </dgm:pt>
    <dgm:pt modelId="{D7E05D6F-6D41-46AC-B203-48D1288951FF}" type="pres">
      <dgm:prSet presAssocID="{52177024-263E-458A-80FB-8C115DC58D21}" presName="composite" presStyleCnt="0"/>
      <dgm:spPr/>
      <dgm:t>
        <a:bodyPr/>
        <a:lstStyle/>
        <a:p>
          <a:endParaRPr lang="es-CO"/>
        </a:p>
      </dgm:t>
    </dgm:pt>
    <dgm:pt modelId="{4407D9A4-FFDC-494B-9C41-36847DB20C03}" type="pres">
      <dgm:prSet presAssocID="{52177024-263E-458A-80FB-8C115DC58D21}" presName="background" presStyleLbl="node0" presStyleIdx="0" presStyleCnt="1"/>
      <dgm:spPr/>
      <dgm:t>
        <a:bodyPr/>
        <a:lstStyle/>
        <a:p>
          <a:endParaRPr lang="es-CO"/>
        </a:p>
      </dgm:t>
    </dgm:pt>
    <dgm:pt modelId="{7E2419F3-5FCA-4739-B227-AC067193E232}" type="pres">
      <dgm:prSet presAssocID="{52177024-263E-458A-80FB-8C115DC58D21}" presName="text" presStyleLbl="fgAcc0" presStyleIdx="0" presStyleCnt="1" custScaleX="258811">
        <dgm:presLayoutVars>
          <dgm:chPref val="3"/>
        </dgm:presLayoutVars>
      </dgm:prSet>
      <dgm:spPr/>
      <dgm:t>
        <a:bodyPr/>
        <a:lstStyle/>
        <a:p>
          <a:endParaRPr lang="es-CO"/>
        </a:p>
      </dgm:t>
    </dgm:pt>
    <dgm:pt modelId="{680ACB8D-F7FD-494D-9302-3B19D49DAA4E}" type="pres">
      <dgm:prSet presAssocID="{52177024-263E-458A-80FB-8C115DC58D21}" presName="hierChild2" presStyleCnt="0"/>
      <dgm:spPr/>
      <dgm:t>
        <a:bodyPr/>
        <a:lstStyle/>
        <a:p>
          <a:endParaRPr lang="es-CO"/>
        </a:p>
      </dgm:t>
    </dgm:pt>
    <dgm:pt modelId="{188270F9-6D2C-4FEE-866F-46146CEFA959}" type="pres">
      <dgm:prSet presAssocID="{1F7AADC6-3592-410C-84BD-77C9F9025D4F}" presName="Name10" presStyleLbl="parChTrans1D2" presStyleIdx="0" presStyleCnt="2"/>
      <dgm:spPr/>
      <dgm:t>
        <a:bodyPr/>
        <a:lstStyle/>
        <a:p>
          <a:endParaRPr lang="es-CO"/>
        </a:p>
      </dgm:t>
    </dgm:pt>
    <dgm:pt modelId="{4B40A156-3DEB-4F72-8423-DA36EB9EE2B1}" type="pres">
      <dgm:prSet presAssocID="{C2E2A591-197E-45D3-BE61-4E93C7FE3766}" presName="hierRoot2" presStyleCnt="0"/>
      <dgm:spPr/>
      <dgm:t>
        <a:bodyPr/>
        <a:lstStyle/>
        <a:p>
          <a:endParaRPr lang="es-CO"/>
        </a:p>
      </dgm:t>
    </dgm:pt>
    <dgm:pt modelId="{25A41143-A610-4358-BC22-A4DACC54D538}" type="pres">
      <dgm:prSet presAssocID="{C2E2A591-197E-45D3-BE61-4E93C7FE3766}" presName="composite2" presStyleCnt="0"/>
      <dgm:spPr/>
      <dgm:t>
        <a:bodyPr/>
        <a:lstStyle/>
        <a:p>
          <a:endParaRPr lang="es-CO"/>
        </a:p>
      </dgm:t>
    </dgm:pt>
    <dgm:pt modelId="{1F018E91-0312-46A7-A4A9-506AA3BAE7F2}" type="pres">
      <dgm:prSet presAssocID="{C2E2A591-197E-45D3-BE61-4E93C7FE3766}" presName="background2" presStyleLbl="node2" presStyleIdx="0" presStyleCnt="2"/>
      <dgm:spPr/>
      <dgm:t>
        <a:bodyPr/>
        <a:lstStyle/>
        <a:p>
          <a:endParaRPr lang="es-CO"/>
        </a:p>
      </dgm:t>
    </dgm:pt>
    <dgm:pt modelId="{1EEAED22-2C71-4E43-B5AC-072516B9E8F0}" type="pres">
      <dgm:prSet presAssocID="{C2E2A591-197E-45D3-BE61-4E93C7FE3766}" presName="text2" presStyleLbl="fgAcc2" presStyleIdx="0" presStyleCnt="2">
        <dgm:presLayoutVars>
          <dgm:chPref val="3"/>
        </dgm:presLayoutVars>
      </dgm:prSet>
      <dgm:spPr/>
      <dgm:t>
        <a:bodyPr/>
        <a:lstStyle/>
        <a:p>
          <a:endParaRPr lang="es-CO"/>
        </a:p>
      </dgm:t>
    </dgm:pt>
    <dgm:pt modelId="{832E974C-725B-4438-83F4-A064632F83C0}" type="pres">
      <dgm:prSet presAssocID="{C2E2A591-197E-45D3-BE61-4E93C7FE3766}" presName="hierChild3" presStyleCnt="0"/>
      <dgm:spPr/>
      <dgm:t>
        <a:bodyPr/>
        <a:lstStyle/>
        <a:p>
          <a:endParaRPr lang="es-CO"/>
        </a:p>
      </dgm:t>
    </dgm:pt>
    <dgm:pt modelId="{25F5CEB6-E225-4333-8CD1-AD5D47730BBB}" type="pres">
      <dgm:prSet presAssocID="{2C2C23A1-AA25-46F1-A505-137CFD40BEF1}" presName="Name10" presStyleLbl="parChTrans1D2" presStyleIdx="1" presStyleCnt="2"/>
      <dgm:spPr/>
      <dgm:t>
        <a:bodyPr/>
        <a:lstStyle/>
        <a:p>
          <a:endParaRPr lang="es-CO"/>
        </a:p>
      </dgm:t>
    </dgm:pt>
    <dgm:pt modelId="{248668DD-A713-460A-BED9-43B69582DEA4}" type="pres">
      <dgm:prSet presAssocID="{1EB3CED4-5B1B-4FD5-B48C-FEE3F32A2FD0}" presName="hierRoot2" presStyleCnt="0"/>
      <dgm:spPr/>
      <dgm:t>
        <a:bodyPr/>
        <a:lstStyle/>
        <a:p>
          <a:endParaRPr lang="es-CO"/>
        </a:p>
      </dgm:t>
    </dgm:pt>
    <dgm:pt modelId="{A7491E95-9EBA-44BD-8903-31595A2DBB15}" type="pres">
      <dgm:prSet presAssocID="{1EB3CED4-5B1B-4FD5-B48C-FEE3F32A2FD0}" presName="composite2" presStyleCnt="0"/>
      <dgm:spPr/>
      <dgm:t>
        <a:bodyPr/>
        <a:lstStyle/>
        <a:p>
          <a:endParaRPr lang="es-CO"/>
        </a:p>
      </dgm:t>
    </dgm:pt>
    <dgm:pt modelId="{C2246689-CA00-43FC-82B2-1062039E27DA}" type="pres">
      <dgm:prSet presAssocID="{1EB3CED4-5B1B-4FD5-B48C-FEE3F32A2FD0}" presName="background2" presStyleLbl="node2" presStyleIdx="1" presStyleCnt="2"/>
      <dgm:spPr/>
      <dgm:t>
        <a:bodyPr/>
        <a:lstStyle/>
        <a:p>
          <a:endParaRPr lang="es-CO"/>
        </a:p>
      </dgm:t>
    </dgm:pt>
    <dgm:pt modelId="{1ACE2B6E-EB9C-4965-93B4-33CAC2CE2D82}" type="pres">
      <dgm:prSet presAssocID="{1EB3CED4-5B1B-4FD5-B48C-FEE3F32A2FD0}" presName="text2" presStyleLbl="fgAcc2" presStyleIdx="1" presStyleCnt="2" custScaleX="123158">
        <dgm:presLayoutVars>
          <dgm:chPref val="3"/>
        </dgm:presLayoutVars>
      </dgm:prSet>
      <dgm:spPr/>
      <dgm:t>
        <a:bodyPr/>
        <a:lstStyle/>
        <a:p>
          <a:endParaRPr lang="es-CO"/>
        </a:p>
      </dgm:t>
    </dgm:pt>
    <dgm:pt modelId="{76AD1D4E-2825-4C7A-991F-BC4A08D35426}" type="pres">
      <dgm:prSet presAssocID="{1EB3CED4-5B1B-4FD5-B48C-FEE3F32A2FD0}" presName="hierChild3" presStyleCnt="0"/>
      <dgm:spPr/>
      <dgm:t>
        <a:bodyPr/>
        <a:lstStyle/>
        <a:p>
          <a:endParaRPr lang="es-CO"/>
        </a:p>
      </dgm:t>
    </dgm:pt>
  </dgm:ptLst>
  <dgm:cxnLst>
    <dgm:cxn modelId="{81268E30-6299-484F-9D82-EAFE970CB5C6}" srcId="{52177024-263E-458A-80FB-8C115DC58D21}" destId="{1EB3CED4-5B1B-4FD5-B48C-FEE3F32A2FD0}" srcOrd="1" destOrd="0" parTransId="{2C2C23A1-AA25-46F1-A505-137CFD40BEF1}" sibTransId="{96FD841D-05BA-4E07-89B0-95EA3A71E91D}"/>
    <dgm:cxn modelId="{2DA23423-AB93-487E-A943-9B80B3FC33A5}" type="presOf" srcId="{4E715986-8EFA-4915-9877-67E63DDDA760}" destId="{A15BE32A-A1B8-4D5C-B060-7373ECEE6DEC}" srcOrd="0" destOrd="0" presId="urn:microsoft.com/office/officeart/2005/8/layout/hierarchy1"/>
    <dgm:cxn modelId="{27B68FB9-3340-4C84-BD44-49B963D3FEAA}" type="presOf" srcId="{1EB3CED4-5B1B-4FD5-B48C-FEE3F32A2FD0}" destId="{1ACE2B6E-EB9C-4965-93B4-33CAC2CE2D82}" srcOrd="0" destOrd="0" presId="urn:microsoft.com/office/officeart/2005/8/layout/hierarchy1"/>
    <dgm:cxn modelId="{0840FF78-4F7F-4BF6-9C55-1EF1FD1E7F0E}" type="presOf" srcId="{52177024-263E-458A-80FB-8C115DC58D21}" destId="{7E2419F3-5FCA-4739-B227-AC067193E232}" srcOrd="0" destOrd="0" presId="urn:microsoft.com/office/officeart/2005/8/layout/hierarchy1"/>
    <dgm:cxn modelId="{1C7F7692-A358-4126-A4F9-DA5127BC2B69}" type="presOf" srcId="{C2E2A591-197E-45D3-BE61-4E93C7FE3766}" destId="{1EEAED22-2C71-4E43-B5AC-072516B9E8F0}" srcOrd="0" destOrd="0" presId="urn:microsoft.com/office/officeart/2005/8/layout/hierarchy1"/>
    <dgm:cxn modelId="{078342F6-534B-40A9-9773-304C06CE7BB7}" type="presOf" srcId="{1F7AADC6-3592-410C-84BD-77C9F9025D4F}" destId="{188270F9-6D2C-4FEE-866F-46146CEFA959}" srcOrd="0" destOrd="0" presId="urn:microsoft.com/office/officeart/2005/8/layout/hierarchy1"/>
    <dgm:cxn modelId="{2DEEF284-001E-4900-B2F1-7185ABBD66CC}" type="presOf" srcId="{2C2C23A1-AA25-46F1-A505-137CFD40BEF1}" destId="{25F5CEB6-E225-4333-8CD1-AD5D47730BBB}" srcOrd="0" destOrd="0" presId="urn:microsoft.com/office/officeart/2005/8/layout/hierarchy1"/>
    <dgm:cxn modelId="{E97BADF7-0E05-417C-9C7E-B197408D430F}" srcId="{52177024-263E-458A-80FB-8C115DC58D21}" destId="{C2E2A591-197E-45D3-BE61-4E93C7FE3766}" srcOrd="0" destOrd="0" parTransId="{1F7AADC6-3592-410C-84BD-77C9F9025D4F}" sibTransId="{A3628A8C-9474-43FE-86CC-BD1E43F56837}"/>
    <dgm:cxn modelId="{C3709B80-EFA2-4E41-A4B8-C10FA8C16E84}" srcId="{4E715986-8EFA-4915-9877-67E63DDDA760}" destId="{52177024-263E-458A-80FB-8C115DC58D21}" srcOrd="0" destOrd="0" parTransId="{94D8398C-9AA6-41E5-8458-12896CB7B230}" sibTransId="{38A4D845-896B-46EC-B896-5CF6C09AB03B}"/>
    <dgm:cxn modelId="{C4B2BBEA-549C-4457-AEB4-6D803E8C2548}" type="presParOf" srcId="{A15BE32A-A1B8-4D5C-B060-7373ECEE6DEC}" destId="{7CC2F9F7-16BC-4BA4-A6F8-5DA269CCE25F}" srcOrd="0" destOrd="0" presId="urn:microsoft.com/office/officeart/2005/8/layout/hierarchy1"/>
    <dgm:cxn modelId="{40D8F8E3-F396-4A6D-8CBF-A98F419198B9}" type="presParOf" srcId="{7CC2F9F7-16BC-4BA4-A6F8-5DA269CCE25F}" destId="{D7E05D6F-6D41-46AC-B203-48D1288951FF}" srcOrd="0" destOrd="0" presId="urn:microsoft.com/office/officeart/2005/8/layout/hierarchy1"/>
    <dgm:cxn modelId="{15CD379F-2134-451E-BDA6-AB45C09D7765}" type="presParOf" srcId="{D7E05D6F-6D41-46AC-B203-48D1288951FF}" destId="{4407D9A4-FFDC-494B-9C41-36847DB20C03}" srcOrd="0" destOrd="0" presId="urn:microsoft.com/office/officeart/2005/8/layout/hierarchy1"/>
    <dgm:cxn modelId="{CF04AFCC-63B8-4B67-8AC1-352A48DD205F}" type="presParOf" srcId="{D7E05D6F-6D41-46AC-B203-48D1288951FF}" destId="{7E2419F3-5FCA-4739-B227-AC067193E232}" srcOrd="1" destOrd="0" presId="urn:microsoft.com/office/officeart/2005/8/layout/hierarchy1"/>
    <dgm:cxn modelId="{CE0C6864-140B-4E54-92D1-E212C9F34F25}" type="presParOf" srcId="{7CC2F9F7-16BC-4BA4-A6F8-5DA269CCE25F}" destId="{680ACB8D-F7FD-494D-9302-3B19D49DAA4E}" srcOrd="1" destOrd="0" presId="urn:microsoft.com/office/officeart/2005/8/layout/hierarchy1"/>
    <dgm:cxn modelId="{7D8E8DBC-471C-4826-8B7B-7DFB4BF6F21E}" type="presParOf" srcId="{680ACB8D-F7FD-494D-9302-3B19D49DAA4E}" destId="{188270F9-6D2C-4FEE-866F-46146CEFA959}" srcOrd="0" destOrd="0" presId="urn:microsoft.com/office/officeart/2005/8/layout/hierarchy1"/>
    <dgm:cxn modelId="{D41E3AAE-5622-48EC-9E76-189414A02C4E}" type="presParOf" srcId="{680ACB8D-F7FD-494D-9302-3B19D49DAA4E}" destId="{4B40A156-3DEB-4F72-8423-DA36EB9EE2B1}" srcOrd="1" destOrd="0" presId="urn:microsoft.com/office/officeart/2005/8/layout/hierarchy1"/>
    <dgm:cxn modelId="{35B52E85-83F3-489F-91A5-1EA46829025B}" type="presParOf" srcId="{4B40A156-3DEB-4F72-8423-DA36EB9EE2B1}" destId="{25A41143-A610-4358-BC22-A4DACC54D538}" srcOrd="0" destOrd="0" presId="urn:microsoft.com/office/officeart/2005/8/layout/hierarchy1"/>
    <dgm:cxn modelId="{4E18CEBB-639D-42EB-B7E3-01E5192003A2}" type="presParOf" srcId="{25A41143-A610-4358-BC22-A4DACC54D538}" destId="{1F018E91-0312-46A7-A4A9-506AA3BAE7F2}" srcOrd="0" destOrd="0" presId="urn:microsoft.com/office/officeart/2005/8/layout/hierarchy1"/>
    <dgm:cxn modelId="{B39BCEAD-0D2A-4EF3-B515-C16C7E4500F9}" type="presParOf" srcId="{25A41143-A610-4358-BC22-A4DACC54D538}" destId="{1EEAED22-2C71-4E43-B5AC-072516B9E8F0}" srcOrd="1" destOrd="0" presId="urn:microsoft.com/office/officeart/2005/8/layout/hierarchy1"/>
    <dgm:cxn modelId="{1C9608AF-C793-424B-8D98-B582CE92462C}" type="presParOf" srcId="{4B40A156-3DEB-4F72-8423-DA36EB9EE2B1}" destId="{832E974C-725B-4438-83F4-A064632F83C0}" srcOrd="1" destOrd="0" presId="urn:microsoft.com/office/officeart/2005/8/layout/hierarchy1"/>
    <dgm:cxn modelId="{DB8436E2-B307-45B9-AA8C-75B31D4FFF53}" type="presParOf" srcId="{680ACB8D-F7FD-494D-9302-3B19D49DAA4E}" destId="{25F5CEB6-E225-4333-8CD1-AD5D47730BBB}" srcOrd="2" destOrd="0" presId="urn:microsoft.com/office/officeart/2005/8/layout/hierarchy1"/>
    <dgm:cxn modelId="{5261019C-5A6D-4611-8030-87167BDC6807}" type="presParOf" srcId="{680ACB8D-F7FD-494D-9302-3B19D49DAA4E}" destId="{248668DD-A713-460A-BED9-43B69582DEA4}" srcOrd="3" destOrd="0" presId="urn:microsoft.com/office/officeart/2005/8/layout/hierarchy1"/>
    <dgm:cxn modelId="{0F5AC849-DC9E-44FA-ABDE-9311BA4B40FF}" type="presParOf" srcId="{248668DD-A713-460A-BED9-43B69582DEA4}" destId="{A7491E95-9EBA-44BD-8903-31595A2DBB15}" srcOrd="0" destOrd="0" presId="urn:microsoft.com/office/officeart/2005/8/layout/hierarchy1"/>
    <dgm:cxn modelId="{64C2928B-81FC-4941-B1A0-4DF7559B0E0D}" type="presParOf" srcId="{A7491E95-9EBA-44BD-8903-31595A2DBB15}" destId="{C2246689-CA00-43FC-82B2-1062039E27DA}" srcOrd="0" destOrd="0" presId="urn:microsoft.com/office/officeart/2005/8/layout/hierarchy1"/>
    <dgm:cxn modelId="{E6ED46B8-24C6-4609-B538-01C175931733}" type="presParOf" srcId="{A7491E95-9EBA-44BD-8903-31595A2DBB15}" destId="{1ACE2B6E-EB9C-4965-93B4-33CAC2CE2D82}" srcOrd="1" destOrd="0" presId="urn:microsoft.com/office/officeart/2005/8/layout/hierarchy1"/>
    <dgm:cxn modelId="{A064683E-6F74-48D5-A048-86E0999225AE}" type="presParOf" srcId="{248668DD-A713-460A-BED9-43B69582DEA4}" destId="{76AD1D4E-2825-4C7A-991F-BC4A08D354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5F1B2F-D605-45D9-9FFE-F2445653EBA5}"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s-CO"/>
        </a:p>
      </dgm:t>
    </dgm:pt>
    <dgm:pt modelId="{D356E52A-89B2-4D0E-AF99-E8289C9A62D7}">
      <dgm:prSet phldrT="[Texto]"/>
      <dgm:spPr/>
      <dgm:t>
        <a:bodyPr/>
        <a:lstStyle/>
        <a:p>
          <a:r>
            <a:rPr lang="es-CO" dirty="0" smtClean="0">
              <a:effectLst>
                <a:outerShdw blurRad="50800" dist="38100" dir="2700000" algn="tl" rotWithShape="0">
                  <a:prstClr val="black">
                    <a:alpha val="40000"/>
                  </a:prstClr>
                </a:outerShdw>
              </a:effectLst>
              <a:latin typeface="Impact" panose="020B0806030902050204" pitchFamily="34" charset="0"/>
            </a:rPr>
            <a:t>SISTEMA ADMINISTRATIVO Y DE GESTIÓN AMBIENTAL</a:t>
          </a:r>
          <a:endParaRPr lang="es-CO" dirty="0">
            <a:effectLst>
              <a:outerShdw blurRad="50800" dist="38100" dir="2700000" algn="tl" rotWithShape="0">
                <a:prstClr val="black">
                  <a:alpha val="40000"/>
                </a:prstClr>
              </a:outerShdw>
            </a:effectLst>
          </a:endParaRPr>
        </a:p>
      </dgm:t>
    </dgm:pt>
    <dgm:pt modelId="{3E75499A-3D80-40BC-8236-DBCEB455307E}" type="parTrans" cxnId="{8844DA15-5110-4405-9576-A2CA41CAEC38}">
      <dgm:prSet/>
      <dgm:spPr/>
      <dgm:t>
        <a:bodyPr/>
        <a:lstStyle/>
        <a:p>
          <a:endParaRPr lang="es-CO"/>
        </a:p>
      </dgm:t>
    </dgm:pt>
    <dgm:pt modelId="{DCC26ED2-79EA-49A0-8E9B-E2D159B321C1}" type="sibTrans" cxnId="{8844DA15-5110-4405-9576-A2CA41CAEC38}">
      <dgm:prSet/>
      <dgm:spPr/>
      <dgm:t>
        <a:bodyPr/>
        <a:lstStyle/>
        <a:p>
          <a:endParaRPr lang="es-CO"/>
        </a:p>
      </dgm:t>
    </dgm:pt>
    <dgm:pt modelId="{FAC9B8E4-1589-4C9E-8DB6-019D9B67E720}">
      <dgm:prSet phldrT="[Texto]"/>
      <dgm:spPr/>
      <dgm:t>
        <a:bodyPr/>
        <a:lstStyle/>
        <a:p>
          <a:r>
            <a:rPr lang="es-CO" smtClean="0">
              <a:latin typeface="Impact" panose="020B0806030902050204" pitchFamily="34" charset="0"/>
            </a:rPr>
            <a:t>Estructura Administrativa </a:t>
          </a:r>
          <a:endParaRPr lang="es-CO" dirty="0"/>
        </a:p>
      </dgm:t>
    </dgm:pt>
    <dgm:pt modelId="{7ABD6F8F-D05C-46DE-9038-791FBC87BA54}" type="parTrans" cxnId="{C0717CA4-83FA-49E4-99BA-3B36FF37AD23}">
      <dgm:prSet/>
      <dgm:spPr/>
      <dgm:t>
        <a:bodyPr/>
        <a:lstStyle/>
        <a:p>
          <a:endParaRPr lang="es-CO"/>
        </a:p>
      </dgm:t>
    </dgm:pt>
    <dgm:pt modelId="{082BA2C1-E11D-4BC7-8D51-97B421A7566A}" type="sibTrans" cxnId="{C0717CA4-83FA-49E4-99BA-3B36FF37AD23}">
      <dgm:prSet/>
      <dgm:spPr/>
      <dgm:t>
        <a:bodyPr/>
        <a:lstStyle/>
        <a:p>
          <a:endParaRPr lang="es-CO"/>
        </a:p>
      </dgm:t>
    </dgm:pt>
    <dgm:pt modelId="{0A95A668-F986-4399-A716-22584C087E0C}">
      <dgm:prSet phldrT="[Texto]"/>
      <dgm:spPr/>
      <dgm:t>
        <a:bodyPr/>
        <a:lstStyle/>
        <a:p>
          <a:r>
            <a:rPr lang="es-CO" smtClean="0">
              <a:latin typeface="Impact" panose="020B0806030902050204" pitchFamily="34" charset="0"/>
            </a:rPr>
            <a:t>Actores Ambientales </a:t>
          </a:r>
          <a:endParaRPr lang="es-CO" dirty="0"/>
        </a:p>
      </dgm:t>
    </dgm:pt>
    <dgm:pt modelId="{391BD65C-6F1B-4F9D-AB38-742E41360DD3}" type="parTrans" cxnId="{C2038393-4E26-47F7-B073-F441E9F5EA3B}">
      <dgm:prSet/>
      <dgm:spPr/>
      <dgm:t>
        <a:bodyPr/>
        <a:lstStyle/>
        <a:p>
          <a:endParaRPr lang="es-CO"/>
        </a:p>
      </dgm:t>
    </dgm:pt>
    <dgm:pt modelId="{9EF1F877-5CDD-4EAA-BE2D-BD11C5D72934}" type="sibTrans" cxnId="{C2038393-4E26-47F7-B073-F441E9F5EA3B}">
      <dgm:prSet/>
      <dgm:spPr/>
      <dgm:t>
        <a:bodyPr/>
        <a:lstStyle/>
        <a:p>
          <a:endParaRPr lang="es-CO"/>
        </a:p>
      </dgm:t>
    </dgm:pt>
    <dgm:pt modelId="{9E521A2B-0D77-4BE8-949B-EDA6F0E635E6}" type="pres">
      <dgm:prSet presAssocID="{575F1B2F-D605-45D9-9FFE-F2445653EBA5}" presName="Name0" presStyleCnt="0">
        <dgm:presLayoutVars>
          <dgm:chPref val="1"/>
          <dgm:dir/>
          <dgm:animOne val="branch"/>
          <dgm:animLvl val="lvl"/>
          <dgm:resizeHandles/>
        </dgm:presLayoutVars>
      </dgm:prSet>
      <dgm:spPr/>
      <dgm:t>
        <a:bodyPr/>
        <a:lstStyle/>
        <a:p>
          <a:endParaRPr lang="es-CO"/>
        </a:p>
      </dgm:t>
    </dgm:pt>
    <dgm:pt modelId="{5594435B-9A1C-4691-AD5F-A9ED0C261D79}" type="pres">
      <dgm:prSet presAssocID="{D356E52A-89B2-4D0E-AF99-E8289C9A62D7}" presName="vertOne" presStyleCnt="0"/>
      <dgm:spPr/>
      <dgm:t>
        <a:bodyPr/>
        <a:lstStyle/>
        <a:p>
          <a:endParaRPr lang="es-CO"/>
        </a:p>
      </dgm:t>
    </dgm:pt>
    <dgm:pt modelId="{FE6A029A-07F5-4B3C-8865-D298FA677EDB}" type="pres">
      <dgm:prSet presAssocID="{D356E52A-89B2-4D0E-AF99-E8289C9A62D7}" presName="txOne" presStyleLbl="node0" presStyleIdx="0" presStyleCnt="1" custLinFactNeighborX="37" custLinFactNeighborY="33854">
        <dgm:presLayoutVars>
          <dgm:chPref val="3"/>
        </dgm:presLayoutVars>
      </dgm:prSet>
      <dgm:spPr/>
      <dgm:t>
        <a:bodyPr/>
        <a:lstStyle/>
        <a:p>
          <a:endParaRPr lang="es-CO"/>
        </a:p>
      </dgm:t>
    </dgm:pt>
    <dgm:pt modelId="{6AF97AFE-9FAE-4C83-BC0D-1AA61B8D591B}" type="pres">
      <dgm:prSet presAssocID="{D356E52A-89B2-4D0E-AF99-E8289C9A62D7}" presName="parTransOne" presStyleCnt="0"/>
      <dgm:spPr/>
      <dgm:t>
        <a:bodyPr/>
        <a:lstStyle/>
        <a:p>
          <a:endParaRPr lang="es-CO"/>
        </a:p>
      </dgm:t>
    </dgm:pt>
    <dgm:pt modelId="{A070DAD8-64F7-4D61-B740-C4740323A0FE}" type="pres">
      <dgm:prSet presAssocID="{D356E52A-89B2-4D0E-AF99-E8289C9A62D7}" presName="horzOne" presStyleCnt="0"/>
      <dgm:spPr/>
      <dgm:t>
        <a:bodyPr/>
        <a:lstStyle/>
        <a:p>
          <a:endParaRPr lang="es-CO"/>
        </a:p>
      </dgm:t>
    </dgm:pt>
    <dgm:pt modelId="{249D4D1C-EFFA-4A6A-BCE3-0F4C4C789D3F}" type="pres">
      <dgm:prSet presAssocID="{FAC9B8E4-1589-4C9E-8DB6-019D9B67E720}" presName="vertTwo" presStyleCnt="0"/>
      <dgm:spPr/>
      <dgm:t>
        <a:bodyPr/>
        <a:lstStyle/>
        <a:p>
          <a:endParaRPr lang="es-CO"/>
        </a:p>
      </dgm:t>
    </dgm:pt>
    <dgm:pt modelId="{7393B91E-7571-4A10-8B14-A892722F098B}" type="pres">
      <dgm:prSet presAssocID="{FAC9B8E4-1589-4C9E-8DB6-019D9B67E720}" presName="txTwo" presStyleLbl="node2" presStyleIdx="0" presStyleCnt="2">
        <dgm:presLayoutVars>
          <dgm:chPref val="3"/>
        </dgm:presLayoutVars>
      </dgm:prSet>
      <dgm:spPr/>
      <dgm:t>
        <a:bodyPr/>
        <a:lstStyle/>
        <a:p>
          <a:endParaRPr lang="es-CO"/>
        </a:p>
      </dgm:t>
    </dgm:pt>
    <dgm:pt modelId="{E88C4197-7AAB-4D4A-9071-CC9CB215830C}" type="pres">
      <dgm:prSet presAssocID="{FAC9B8E4-1589-4C9E-8DB6-019D9B67E720}" presName="horzTwo" presStyleCnt="0"/>
      <dgm:spPr/>
      <dgm:t>
        <a:bodyPr/>
        <a:lstStyle/>
        <a:p>
          <a:endParaRPr lang="es-CO"/>
        </a:p>
      </dgm:t>
    </dgm:pt>
    <dgm:pt modelId="{75F22B98-B88D-4FA6-8FB4-C35723127D5D}" type="pres">
      <dgm:prSet presAssocID="{082BA2C1-E11D-4BC7-8D51-97B421A7566A}" presName="sibSpaceTwo" presStyleCnt="0"/>
      <dgm:spPr/>
      <dgm:t>
        <a:bodyPr/>
        <a:lstStyle/>
        <a:p>
          <a:endParaRPr lang="es-CO"/>
        </a:p>
      </dgm:t>
    </dgm:pt>
    <dgm:pt modelId="{F4783A15-A231-4E07-8E14-7D91A2751EFA}" type="pres">
      <dgm:prSet presAssocID="{0A95A668-F986-4399-A716-22584C087E0C}" presName="vertTwo" presStyleCnt="0"/>
      <dgm:spPr/>
      <dgm:t>
        <a:bodyPr/>
        <a:lstStyle/>
        <a:p>
          <a:endParaRPr lang="es-CO"/>
        </a:p>
      </dgm:t>
    </dgm:pt>
    <dgm:pt modelId="{DD00CBEC-7156-40DB-A770-C68CFCFF78E6}" type="pres">
      <dgm:prSet presAssocID="{0A95A668-F986-4399-A716-22584C087E0C}" presName="txTwo" presStyleLbl="node2" presStyleIdx="1" presStyleCnt="2">
        <dgm:presLayoutVars>
          <dgm:chPref val="3"/>
        </dgm:presLayoutVars>
      </dgm:prSet>
      <dgm:spPr/>
      <dgm:t>
        <a:bodyPr/>
        <a:lstStyle/>
        <a:p>
          <a:endParaRPr lang="es-CO"/>
        </a:p>
      </dgm:t>
    </dgm:pt>
    <dgm:pt modelId="{D509BB15-CE16-4697-BC85-01F8705717CB}" type="pres">
      <dgm:prSet presAssocID="{0A95A668-F986-4399-A716-22584C087E0C}" presName="horzTwo" presStyleCnt="0"/>
      <dgm:spPr/>
      <dgm:t>
        <a:bodyPr/>
        <a:lstStyle/>
        <a:p>
          <a:endParaRPr lang="es-CO"/>
        </a:p>
      </dgm:t>
    </dgm:pt>
  </dgm:ptLst>
  <dgm:cxnLst>
    <dgm:cxn modelId="{5692DEAF-9489-4858-80FD-297789E1AA0B}" type="presOf" srcId="{D356E52A-89B2-4D0E-AF99-E8289C9A62D7}" destId="{FE6A029A-07F5-4B3C-8865-D298FA677EDB}" srcOrd="0" destOrd="0" presId="urn:microsoft.com/office/officeart/2005/8/layout/hierarchy4"/>
    <dgm:cxn modelId="{8844DA15-5110-4405-9576-A2CA41CAEC38}" srcId="{575F1B2F-D605-45D9-9FFE-F2445653EBA5}" destId="{D356E52A-89B2-4D0E-AF99-E8289C9A62D7}" srcOrd="0" destOrd="0" parTransId="{3E75499A-3D80-40BC-8236-DBCEB455307E}" sibTransId="{DCC26ED2-79EA-49A0-8E9B-E2D159B321C1}"/>
    <dgm:cxn modelId="{C2038393-4E26-47F7-B073-F441E9F5EA3B}" srcId="{D356E52A-89B2-4D0E-AF99-E8289C9A62D7}" destId="{0A95A668-F986-4399-A716-22584C087E0C}" srcOrd="1" destOrd="0" parTransId="{391BD65C-6F1B-4F9D-AB38-742E41360DD3}" sibTransId="{9EF1F877-5CDD-4EAA-BE2D-BD11C5D72934}"/>
    <dgm:cxn modelId="{B5471443-A8BB-4948-9303-F26CC50BE976}" type="presOf" srcId="{0A95A668-F986-4399-A716-22584C087E0C}" destId="{DD00CBEC-7156-40DB-A770-C68CFCFF78E6}" srcOrd="0" destOrd="0" presId="urn:microsoft.com/office/officeart/2005/8/layout/hierarchy4"/>
    <dgm:cxn modelId="{1BF63BF0-83A1-4408-B085-441C04F9B5A3}" type="presOf" srcId="{FAC9B8E4-1589-4C9E-8DB6-019D9B67E720}" destId="{7393B91E-7571-4A10-8B14-A892722F098B}" srcOrd="0" destOrd="0" presId="urn:microsoft.com/office/officeart/2005/8/layout/hierarchy4"/>
    <dgm:cxn modelId="{E740A491-0826-451D-8355-08D18D5BA796}" type="presOf" srcId="{575F1B2F-D605-45D9-9FFE-F2445653EBA5}" destId="{9E521A2B-0D77-4BE8-949B-EDA6F0E635E6}" srcOrd="0" destOrd="0" presId="urn:microsoft.com/office/officeart/2005/8/layout/hierarchy4"/>
    <dgm:cxn modelId="{C0717CA4-83FA-49E4-99BA-3B36FF37AD23}" srcId="{D356E52A-89B2-4D0E-AF99-E8289C9A62D7}" destId="{FAC9B8E4-1589-4C9E-8DB6-019D9B67E720}" srcOrd="0" destOrd="0" parTransId="{7ABD6F8F-D05C-46DE-9038-791FBC87BA54}" sibTransId="{082BA2C1-E11D-4BC7-8D51-97B421A7566A}"/>
    <dgm:cxn modelId="{A6C78C8E-2787-4FE4-BE38-70F703836DCF}" type="presParOf" srcId="{9E521A2B-0D77-4BE8-949B-EDA6F0E635E6}" destId="{5594435B-9A1C-4691-AD5F-A9ED0C261D79}" srcOrd="0" destOrd="0" presId="urn:microsoft.com/office/officeart/2005/8/layout/hierarchy4"/>
    <dgm:cxn modelId="{3C2F833F-9F20-49B4-A8E6-4CEE3BE8B5A4}" type="presParOf" srcId="{5594435B-9A1C-4691-AD5F-A9ED0C261D79}" destId="{FE6A029A-07F5-4B3C-8865-D298FA677EDB}" srcOrd="0" destOrd="0" presId="urn:microsoft.com/office/officeart/2005/8/layout/hierarchy4"/>
    <dgm:cxn modelId="{3174CB07-2516-4DCD-B81D-9280BDF28EF3}" type="presParOf" srcId="{5594435B-9A1C-4691-AD5F-A9ED0C261D79}" destId="{6AF97AFE-9FAE-4C83-BC0D-1AA61B8D591B}" srcOrd="1" destOrd="0" presId="urn:microsoft.com/office/officeart/2005/8/layout/hierarchy4"/>
    <dgm:cxn modelId="{883693AD-A538-4EC7-907E-4427D19CF2F9}" type="presParOf" srcId="{5594435B-9A1C-4691-AD5F-A9ED0C261D79}" destId="{A070DAD8-64F7-4D61-B740-C4740323A0FE}" srcOrd="2" destOrd="0" presId="urn:microsoft.com/office/officeart/2005/8/layout/hierarchy4"/>
    <dgm:cxn modelId="{EF30F859-055C-4EBD-98D1-882C81117A6C}" type="presParOf" srcId="{A070DAD8-64F7-4D61-B740-C4740323A0FE}" destId="{249D4D1C-EFFA-4A6A-BCE3-0F4C4C789D3F}" srcOrd="0" destOrd="0" presId="urn:microsoft.com/office/officeart/2005/8/layout/hierarchy4"/>
    <dgm:cxn modelId="{7FFB4D97-989D-47A2-B3FA-03B5E7F19F79}" type="presParOf" srcId="{249D4D1C-EFFA-4A6A-BCE3-0F4C4C789D3F}" destId="{7393B91E-7571-4A10-8B14-A892722F098B}" srcOrd="0" destOrd="0" presId="urn:microsoft.com/office/officeart/2005/8/layout/hierarchy4"/>
    <dgm:cxn modelId="{BBE9D822-C226-4D70-A0B9-E1494673A1D5}" type="presParOf" srcId="{249D4D1C-EFFA-4A6A-BCE3-0F4C4C789D3F}" destId="{E88C4197-7AAB-4D4A-9071-CC9CB215830C}" srcOrd="1" destOrd="0" presId="urn:microsoft.com/office/officeart/2005/8/layout/hierarchy4"/>
    <dgm:cxn modelId="{97559762-46AA-452A-9802-FC0C3C3DE929}" type="presParOf" srcId="{A070DAD8-64F7-4D61-B740-C4740323A0FE}" destId="{75F22B98-B88D-4FA6-8FB4-C35723127D5D}" srcOrd="1" destOrd="0" presId="urn:microsoft.com/office/officeart/2005/8/layout/hierarchy4"/>
    <dgm:cxn modelId="{2964E2E1-683B-4182-887E-FFBD6D1DF5D3}" type="presParOf" srcId="{A070DAD8-64F7-4D61-B740-C4740323A0FE}" destId="{F4783A15-A231-4E07-8E14-7D91A2751EFA}" srcOrd="2" destOrd="0" presId="urn:microsoft.com/office/officeart/2005/8/layout/hierarchy4"/>
    <dgm:cxn modelId="{D7CA6058-6839-4485-B20D-57D61D52A388}" type="presParOf" srcId="{F4783A15-A231-4E07-8E14-7D91A2751EFA}" destId="{DD00CBEC-7156-40DB-A770-C68CFCFF78E6}" srcOrd="0" destOrd="0" presId="urn:microsoft.com/office/officeart/2005/8/layout/hierarchy4"/>
    <dgm:cxn modelId="{D5775752-031A-4C83-962F-8BE0D8E807E8}" type="presParOf" srcId="{F4783A15-A231-4E07-8E14-7D91A2751EFA}" destId="{D509BB15-CE16-4697-BC85-01F8705717C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D1C6CD-1068-4D14-819E-6364857EBD04}"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CO"/>
        </a:p>
      </dgm:t>
    </dgm:pt>
    <dgm:pt modelId="{2CC112D6-C8AF-4826-A846-57BA578DED54}" type="pres">
      <dgm:prSet presAssocID="{49D1C6CD-1068-4D14-819E-6364857EBD04}" presName="Name0" presStyleCnt="0">
        <dgm:presLayoutVars>
          <dgm:chMax/>
          <dgm:chPref/>
          <dgm:dir/>
        </dgm:presLayoutVars>
      </dgm:prSet>
      <dgm:spPr/>
      <dgm:t>
        <a:bodyPr/>
        <a:lstStyle/>
        <a:p>
          <a:endParaRPr lang="es-CO"/>
        </a:p>
      </dgm:t>
    </dgm:pt>
  </dgm:ptLst>
  <dgm:cxnLst>
    <dgm:cxn modelId="{26A45968-4858-411C-8881-3E5646E3A3A2}" type="presOf" srcId="{49D1C6CD-1068-4D14-819E-6364857EBD04}" destId="{2CC112D6-C8AF-4826-A846-57BA578DED54}" srcOrd="0"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1F65FC-6136-483D-A239-5D3DF01A8346}" type="doc">
      <dgm:prSet loTypeId="urn:microsoft.com/office/officeart/2005/8/layout/arrow5" loCatId="relationship" qsTypeId="urn:microsoft.com/office/officeart/2005/8/quickstyle/3d1" qsCatId="3D" csTypeId="urn:microsoft.com/office/officeart/2005/8/colors/accent4_2" csCatId="accent4" phldr="1"/>
      <dgm:spPr/>
      <dgm:t>
        <a:bodyPr/>
        <a:lstStyle/>
        <a:p>
          <a:endParaRPr lang="es-CO"/>
        </a:p>
      </dgm:t>
    </dgm:pt>
    <dgm:pt modelId="{882E67D2-8824-4BE0-81DC-D5858F74C49A}">
      <dgm:prSet phldrT="[Texto]" custT="1"/>
      <dgm:spPr/>
      <dgm:t>
        <a:bodyPr/>
        <a:lstStyle/>
        <a:p>
          <a:r>
            <a:rPr lang="es-CO" sz="4800" b="1" dirty="0" smtClean="0">
              <a:effectLst>
                <a:outerShdw blurRad="38100" dist="38100" dir="2700000" algn="tl">
                  <a:srgbClr val="000000">
                    <a:alpha val="43137"/>
                  </a:srgbClr>
                </a:outerShdw>
              </a:effectLst>
            </a:rPr>
            <a:t>PLAN DE ACCIÓN</a:t>
          </a:r>
          <a:endParaRPr lang="es-CO" sz="4800" b="1" dirty="0">
            <a:effectLst>
              <a:outerShdw blurRad="38100" dist="38100" dir="2700000" algn="tl">
                <a:srgbClr val="000000">
                  <a:alpha val="43137"/>
                </a:srgbClr>
              </a:outerShdw>
            </a:effectLst>
          </a:endParaRPr>
        </a:p>
      </dgm:t>
    </dgm:pt>
    <dgm:pt modelId="{662E7BEF-FFEF-464A-BC98-BF9869ADB9DD}" type="parTrans" cxnId="{BCE3F567-4FD5-40D6-87B4-BE8B06D6702F}">
      <dgm:prSet/>
      <dgm:spPr/>
      <dgm:t>
        <a:bodyPr/>
        <a:lstStyle/>
        <a:p>
          <a:endParaRPr lang="es-CO"/>
        </a:p>
      </dgm:t>
    </dgm:pt>
    <dgm:pt modelId="{F04A3BD0-4D55-4D85-9A54-EEEA677631E2}" type="sibTrans" cxnId="{BCE3F567-4FD5-40D6-87B4-BE8B06D6702F}">
      <dgm:prSet/>
      <dgm:spPr/>
      <dgm:t>
        <a:bodyPr/>
        <a:lstStyle/>
        <a:p>
          <a:endParaRPr lang="es-CO"/>
        </a:p>
      </dgm:t>
    </dgm:pt>
    <dgm:pt modelId="{0C728ABE-A8F1-4A24-A49E-8A9797B2FF2D}">
      <dgm:prSet phldrT="[Texto]"/>
      <dgm:spPr/>
      <dgm:t>
        <a:bodyPr/>
        <a:lstStyle/>
        <a:p>
          <a:r>
            <a:rPr lang="es-CO" b="1" dirty="0" smtClean="0">
              <a:effectLst>
                <a:outerShdw blurRad="38100" dist="38100" dir="2700000" algn="tl">
                  <a:srgbClr val="000000">
                    <a:alpha val="43137"/>
                  </a:srgbClr>
                </a:outerShdw>
              </a:effectLst>
            </a:rPr>
            <a:t>SEGUIMIENTO AL PLAN DE ACCIÓN</a:t>
          </a:r>
          <a:endParaRPr lang="es-CO" b="1" dirty="0">
            <a:effectLst>
              <a:outerShdw blurRad="38100" dist="38100" dir="2700000" algn="tl">
                <a:srgbClr val="000000">
                  <a:alpha val="43137"/>
                </a:srgbClr>
              </a:outerShdw>
            </a:effectLst>
          </a:endParaRPr>
        </a:p>
      </dgm:t>
    </dgm:pt>
    <dgm:pt modelId="{01DA64A7-5093-4D4C-8EA5-C739CCCFC116}" type="parTrans" cxnId="{952697D6-3DD0-4ECB-9A6D-9FD1C945A9FB}">
      <dgm:prSet/>
      <dgm:spPr/>
      <dgm:t>
        <a:bodyPr/>
        <a:lstStyle/>
        <a:p>
          <a:endParaRPr lang="es-CO"/>
        </a:p>
      </dgm:t>
    </dgm:pt>
    <dgm:pt modelId="{B6BAAC55-07D1-4099-BF9E-1484DECD572D}" type="sibTrans" cxnId="{952697D6-3DD0-4ECB-9A6D-9FD1C945A9FB}">
      <dgm:prSet/>
      <dgm:spPr/>
      <dgm:t>
        <a:bodyPr/>
        <a:lstStyle/>
        <a:p>
          <a:endParaRPr lang="es-CO"/>
        </a:p>
      </dgm:t>
    </dgm:pt>
    <dgm:pt modelId="{B9E4D1B0-4B26-4701-84A4-0EE285369666}" type="pres">
      <dgm:prSet presAssocID="{C21F65FC-6136-483D-A239-5D3DF01A8346}" presName="diagram" presStyleCnt="0">
        <dgm:presLayoutVars>
          <dgm:dir/>
          <dgm:resizeHandles val="exact"/>
        </dgm:presLayoutVars>
      </dgm:prSet>
      <dgm:spPr/>
      <dgm:t>
        <a:bodyPr/>
        <a:lstStyle/>
        <a:p>
          <a:endParaRPr lang="es-CO"/>
        </a:p>
      </dgm:t>
    </dgm:pt>
    <dgm:pt modelId="{3232ED44-2FAA-481A-850F-9208EC63F599}" type="pres">
      <dgm:prSet presAssocID="{882E67D2-8824-4BE0-81DC-D5858F74C49A}" presName="arrow" presStyleLbl="node1" presStyleIdx="0" presStyleCnt="2">
        <dgm:presLayoutVars>
          <dgm:bulletEnabled val="1"/>
        </dgm:presLayoutVars>
      </dgm:prSet>
      <dgm:spPr/>
      <dgm:t>
        <a:bodyPr/>
        <a:lstStyle/>
        <a:p>
          <a:endParaRPr lang="es-CO"/>
        </a:p>
      </dgm:t>
    </dgm:pt>
    <dgm:pt modelId="{DF7E0D99-5EA4-4EE9-AED0-0211D321EBEC}" type="pres">
      <dgm:prSet presAssocID="{0C728ABE-A8F1-4A24-A49E-8A9797B2FF2D}" presName="arrow" presStyleLbl="node1" presStyleIdx="1" presStyleCnt="2" custRadScaleRad="100000">
        <dgm:presLayoutVars>
          <dgm:bulletEnabled val="1"/>
        </dgm:presLayoutVars>
      </dgm:prSet>
      <dgm:spPr/>
      <dgm:t>
        <a:bodyPr/>
        <a:lstStyle/>
        <a:p>
          <a:endParaRPr lang="es-CO"/>
        </a:p>
      </dgm:t>
    </dgm:pt>
  </dgm:ptLst>
  <dgm:cxnLst>
    <dgm:cxn modelId="{952697D6-3DD0-4ECB-9A6D-9FD1C945A9FB}" srcId="{C21F65FC-6136-483D-A239-5D3DF01A8346}" destId="{0C728ABE-A8F1-4A24-A49E-8A9797B2FF2D}" srcOrd="1" destOrd="0" parTransId="{01DA64A7-5093-4D4C-8EA5-C739CCCFC116}" sibTransId="{B6BAAC55-07D1-4099-BF9E-1484DECD572D}"/>
    <dgm:cxn modelId="{14278F51-D86B-46EB-B7C0-9F28F72BB9AE}" type="presOf" srcId="{882E67D2-8824-4BE0-81DC-D5858F74C49A}" destId="{3232ED44-2FAA-481A-850F-9208EC63F599}" srcOrd="0" destOrd="0" presId="urn:microsoft.com/office/officeart/2005/8/layout/arrow5"/>
    <dgm:cxn modelId="{BCE3F567-4FD5-40D6-87B4-BE8B06D6702F}" srcId="{C21F65FC-6136-483D-A239-5D3DF01A8346}" destId="{882E67D2-8824-4BE0-81DC-D5858F74C49A}" srcOrd="0" destOrd="0" parTransId="{662E7BEF-FFEF-464A-BC98-BF9869ADB9DD}" sibTransId="{F04A3BD0-4D55-4D85-9A54-EEEA677631E2}"/>
    <dgm:cxn modelId="{1528AE3C-C5C1-47F2-9683-4278F764A8FC}" type="presOf" srcId="{C21F65FC-6136-483D-A239-5D3DF01A8346}" destId="{B9E4D1B0-4B26-4701-84A4-0EE285369666}" srcOrd="0" destOrd="0" presId="urn:microsoft.com/office/officeart/2005/8/layout/arrow5"/>
    <dgm:cxn modelId="{EF741129-FBB6-4EAF-B7B8-4B9C41E8DAB6}" type="presOf" srcId="{0C728ABE-A8F1-4A24-A49E-8A9797B2FF2D}" destId="{DF7E0D99-5EA4-4EE9-AED0-0211D321EBEC}" srcOrd="0" destOrd="0" presId="urn:microsoft.com/office/officeart/2005/8/layout/arrow5"/>
    <dgm:cxn modelId="{0E65D7BB-ABBC-4703-BE8B-DB3760AD67B9}" type="presParOf" srcId="{B9E4D1B0-4B26-4701-84A4-0EE285369666}" destId="{3232ED44-2FAA-481A-850F-9208EC63F599}" srcOrd="0" destOrd="0" presId="urn:microsoft.com/office/officeart/2005/8/layout/arrow5"/>
    <dgm:cxn modelId="{F08F7091-410A-45D8-B3A6-8D2A42BC342F}" type="presParOf" srcId="{B9E4D1B0-4B26-4701-84A4-0EE285369666}" destId="{DF7E0D99-5EA4-4EE9-AED0-0211D321EBEC}"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9AAD4-C022-4448-A173-F2E22064074E}"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s-CO"/>
        </a:p>
      </dgm:t>
    </dgm:pt>
    <dgm:pt modelId="{3CB3CC8E-0B74-46D1-93B0-539EE3ED8553}">
      <dgm:prSet phldrT="[Texto]" custT="1"/>
      <dgm:spPr/>
      <dgm:t>
        <a:bodyPr/>
        <a:lstStyle/>
        <a:p>
          <a:r>
            <a:rPr lang="es-CO" sz="2800" b="1" u="none" dirty="0" smtClean="0">
              <a:effectLst>
                <a:outerShdw blurRad="38100" dist="38100" dir="2700000" algn="tl">
                  <a:srgbClr val="000000">
                    <a:alpha val="43137"/>
                  </a:srgbClr>
                </a:outerShdw>
              </a:effectLst>
            </a:rPr>
            <a:t>SISTEMA FÍSICO NATURAL</a:t>
          </a:r>
          <a:endParaRPr lang="es-CO" sz="2800" b="1" u="none" dirty="0">
            <a:effectLst>
              <a:outerShdw blurRad="38100" dist="38100" dir="2700000" algn="tl">
                <a:srgbClr val="000000">
                  <a:alpha val="43137"/>
                </a:srgbClr>
              </a:outerShdw>
            </a:effectLst>
          </a:endParaRPr>
        </a:p>
      </dgm:t>
    </dgm:pt>
    <dgm:pt modelId="{1AB64C85-1D9E-4CDA-98B1-2C16D52AE85E}" type="parTrans" cxnId="{B7B65036-5C25-44A5-A9BB-451AC0CA1EDC}">
      <dgm:prSet/>
      <dgm:spPr/>
      <dgm:t>
        <a:bodyPr/>
        <a:lstStyle/>
        <a:p>
          <a:endParaRPr lang="es-CO" b="1"/>
        </a:p>
      </dgm:t>
    </dgm:pt>
    <dgm:pt modelId="{5670D7B2-A2FB-4A49-BDF1-64F775BE1BEB}" type="sibTrans" cxnId="{B7B65036-5C25-44A5-A9BB-451AC0CA1EDC}">
      <dgm:prSet/>
      <dgm:spPr/>
      <dgm:t>
        <a:bodyPr/>
        <a:lstStyle/>
        <a:p>
          <a:endParaRPr lang="es-CO" b="1"/>
        </a:p>
      </dgm:t>
    </dgm:pt>
    <dgm:pt modelId="{0C0DAFF0-2533-4F01-8B42-7A3BE7F62212}">
      <dgm:prSet phldrT="[Texto]" custT="1"/>
      <dgm:spPr/>
      <dgm:t>
        <a:bodyPr/>
        <a:lstStyle/>
        <a:p>
          <a:r>
            <a:rPr lang="es-CO" sz="2800" b="1" u="none" dirty="0" smtClean="0">
              <a:effectLst>
                <a:outerShdw blurRad="38100" dist="38100" dir="2700000" algn="tl">
                  <a:srgbClr val="000000">
                    <a:alpha val="43137"/>
                  </a:srgbClr>
                </a:outerShdw>
              </a:effectLst>
            </a:rPr>
            <a:t>SISTEMA FÍSICO CONSTRUIDO</a:t>
          </a:r>
          <a:endParaRPr lang="es-CO" sz="2800" b="1" u="none" dirty="0">
            <a:effectLst>
              <a:outerShdw blurRad="38100" dist="38100" dir="2700000" algn="tl">
                <a:srgbClr val="000000">
                  <a:alpha val="43137"/>
                </a:srgbClr>
              </a:outerShdw>
            </a:effectLst>
          </a:endParaRPr>
        </a:p>
      </dgm:t>
    </dgm:pt>
    <dgm:pt modelId="{A51F17E6-1843-4896-8514-86131B8EE038}" type="parTrans" cxnId="{92A240B0-E953-43D2-B6FA-4C71EB228B08}">
      <dgm:prSet/>
      <dgm:spPr/>
      <dgm:t>
        <a:bodyPr/>
        <a:lstStyle/>
        <a:p>
          <a:endParaRPr lang="es-CO" b="1"/>
        </a:p>
      </dgm:t>
    </dgm:pt>
    <dgm:pt modelId="{012B1CD8-D870-40D6-9AA6-65EEA59F1E34}" type="sibTrans" cxnId="{92A240B0-E953-43D2-B6FA-4C71EB228B08}">
      <dgm:prSet/>
      <dgm:spPr/>
      <dgm:t>
        <a:bodyPr/>
        <a:lstStyle/>
        <a:p>
          <a:endParaRPr lang="es-CO" b="1"/>
        </a:p>
      </dgm:t>
    </dgm:pt>
    <dgm:pt modelId="{C3E4B9D3-3AFF-466D-ACB5-886AED813E2A}">
      <dgm:prSet phldrT="[Texto]" custT="1"/>
      <dgm:spPr/>
      <dgm:t>
        <a:bodyPr/>
        <a:lstStyle/>
        <a:p>
          <a:r>
            <a:rPr lang="es-MX" sz="2800" b="1" u="none" dirty="0" smtClean="0">
              <a:effectLst>
                <a:outerShdw blurRad="38100" dist="38100" dir="2700000" algn="tl">
                  <a:srgbClr val="000000">
                    <a:alpha val="43137"/>
                  </a:srgbClr>
                </a:outerShdw>
              </a:effectLst>
            </a:rPr>
            <a:t>VULNERABILIDAD Y RIESGO</a:t>
          </a:r>
          <a:endParaRPr lang="es-CO" sz="2800" b="1" u="none" dirty="0">
            <a:effectLst>
              <a:outerShdw blurRad="38100" dist="38100" dir="2700000" algn="tl">
                <a:srgbClr val="000000">
                  <a:alpha val="43137"/>
                </a:srgbClr>
              </a:outerShdw>
            </a:effectLst>
          </a:endParaRPr>
        </a:p>
      </dgm:t>
    </dgm:pt>
    <dgm:pt modelId="{13384742-480D-489E-A2E8-9AA0B368DAAC}" type="parTrans" cxnId="{81667279-B41A-4552-BAFB-8629FE0F0D70}">
      <dgm:prSet/>
      <dgm:spPr/>
      <dgm:t>
        <a:bodyPr/>
        <a:lstStyle/>
        <a:p>
          <a:endParaRPr lang="es-CO" b="1"/>
        </a:p>
      </dgm:t>
    </dgm:pt>
    <dgm:pt modelId="{CD9B3BA6-3E6B-4511-9C8A-4B40628225AE}" type="sibTrans" cxnId="{81667279-B41A-4552-BAFB-8629FE0F0D70}">
      <dgm:prSet/>
      <dgm:spPr/>
      <dgm:t>
        <a:bodyPr/>
        <a:lstStyle/>
        <a:p>
          <a:endParaRPr lang="es-CO" b="1"/>
        </a:p>
      </dgm:t>
    </dgm:pt>
    <dgm:pt modelId="{93836246-D88C-484C-A94E-3470DCB8E70C}" type="pres">
      <dgm:prSet presAssocID="{E939AAD4-C022-4448-A173-F2E22064074E}" presName="linear" presStyleCnt="0">
        <dgm:presLayoutVars>
          <dgm:dir/>
          <dgm:animLvl val="lvl"/>
          <dgm:resizeHandles val="exact"/>
        </dgm:presLayoutVars>
      </dgm:prSet>
      <dgm:spPr/>
      <dgm:t>
        <a:bodyPr/>
        <a:lstStyle/>
        <a:p>
          <a:endParaRPr lang="es-CO"/>
        </a:p>
      </dgm:t>
    </dgm:pt>
    <dgm:pt modelId="{FE2E5905-6FEB-4226-8E28-7812A6BDE59C}" type="pres">
      <dgm:prSet presAssocID="{3CB3CC8E-0B74-46D1-93B0-539EE3ED8553}" presName="parentLin" presStyleCnt="0"/>
      <dgm:spPr/>
      <dgm:t>
        <a:bodyPr/>
        <a:lstStyle/>
        <a:p>
          <a:endParaRPr lang="es-CO"/>
        </a:p>
      </dgm:t>
    </dgm:pt>
    <dgm:pt modelId="{863DA1C8-F3E9-469F-B46A-2F822E349E93}" type="pres">
      <dgm:prSet presAssocID="{3CB3CC8E-0B74-46D1-93B0-539EE3ED8553}" presName="parentLeftMargin" presStyleLbl="node1" presStyleIdx="0" presStyleCnt="3"/>
      <dgm:spPr/>
      <dgm:t>
        <a:bodyPr/>
        <a:lstStyle/>
        <a:p>
          <a:endParaRPr lang="es-CO"/>
        </a:p>
      </dgm:t>
    </dgm:pt>
    <dgm:pt modelId="{562AE3D4-AC40-4443-A511-C9BC0FCA8743}" type="pres">
      <dgm:prSet presAssocID="{3CB3CC8E-0B74-46D1-93B0-539EE3ED8553}" presName="parentText" presStyleLbl="node1" presStyleIdx="0" presStyleCnt="3">
        <dgm:presLayoutVars>
          <dgm:chMax val="0"/>
          <dgm:bulletEnabled val="1"/>
        </dgm:presLayoutVars>
      </dgm:prSet>
      <dgm:spPr/>
      <dgm:t>
        <a:bodyPr/>
        <a:lstStyle/>
        <a:p>
          <a:endParaRPr lang="es-CO"/>
        </a:p>
      </dgm:t>
    </dgm:pt>
    <dgm:pt modelId="{DCCD5B92-DBD7-4BE1-98D1-DF26C4A719A7}" type="pres">
      <dgm:prSet presAssocID="{3CB3CC8E-0B74-46D1-93B0-539EE3ED8553}" presName="negativeSpace" presStyleCnt="0"/>
      <dgm:spPr/>
      <dgm:t>
        <a:bodyPr/>
        <a:lstStyle/>
        <a:p>
          <a:endParaRPr lang="es-CO"/>
        </a:p>
      </dgm:t>
    </dgm:pt>
    <dgm:pt modelId="{5D93C1F6-0ED8-4E7F-AE19-C7214A229FCF}" type="pres">
      <dgm:prSet presAssocID="{3CB3CC8E-0B74-46D1-93B0-539EE3ED8553}" presName="childText" presStyleLbl="conFgAcc1" presStyleIdx="0" presStyleCnt="3">
        <dgm:presLayoutVars>
          <dgm:bulletEnabled val="1"/>
        </dgm:presLayoutVars>
      </dgm:prSet>
      <dgm:spPr/>
      <dgm:t>
        <a:bodyPr/>
        <a:lstStyle/>
        <a:p>
          <a:endParaRPr lang="es-CO"/>
        </a:p>
      </dgm:t>
    </dgm:pt>
    <dgm:pt modelId="{FD778D15-BA66-45BF-A0EF-B9CA76E141CF}" type="pres">
      <dgm:prSet presAssocID="{5670D7B2-A2FB-4A49-BDF1-64F775BE1BEB}" presName="spaceBetweenRectangles" presStyleCnt="0"/>
      <dgm:spPr/>
      <dgm:t>
        <a:bodyPr/>
        <a:lstStyle/>
        <a:p>
          <a:endParaRPr lang="es-CO"/>
        </a:p>
      </dgm:t>
    </dgm:pt>
    <dgm:pt modelId="{D25DF84A-3112-412D-B692-C27C50CFF781}" type="pres">
      <dgm:prSet presAssocID="{0C0DAFF0-2533-4F01-8B42-7A3BE7F62212}" presName="parentLin" presStyleCnt="0"/>
      <dgm:spPr/>
      <dgm:t>
        <a:bodyPr/>
        <a:lstStyle/>
        <a:p>
          <a:endParaRPr lang="es-CO"/>
        </a:p>
      </dgm:t>
    </dgm:pt>
    <dgm:pt modelId="{FB413E32-F4F6-48BD-A456-514FFE7B295D}" type="pres">
      <dgm:prSet presAssocID="{0C0DAFF0-2533-4F01-8B42-7A3BE7F62212}" presName="parentLeftMargin" presStyleLbl="node1" presStyleIdx="0" presStyleCnt="3"/>
      <dgm:spPr/>
      <dgm:t>
        <a:bodyPr/>
        <a:lstStyle/>
        <a:p>
          <a:endParaRPr lang="es-CO"/>
        </a:p>
      </dgm:t>
    </dgm:pt>
    <dgm:pt modelId="{7D9E0301-8B39-41C9-A5DE-9D7503015C19}" type="pres">
      <dgm:prSet presAssocID="{0C0DAFF0-2533-4F01-8B42-7A3BE7F62212}" presName="parentText" presStyleLbl="node1" presStyleIdx="1" presStyleCnt="3">
        <dgm:presLayoutVars>
          <dgm:chMax val="0"/>
          <dgm:bulletEnabled val="1"/>
        </dgm:presLayoutVars>
      </dgm:prSet>
      <dgm:spPr/>
      <dgm:t>
        <a:bodyPr/>
        <a:lstStyle/>
        <a:p>
          <a:endParaRPr lang="es-CO"/>
        </a:p>
      </dgm:t>
    </dgm:pt>
    <dgm:pt modelId="{BC55EB2E-6C95-465B-A0F8-5ED10E923360}" type="pres">
      <dgm:prSet presAssocID="{0C0DAFF0-2533-4F01-8B42-7A3BE7F62212}" presName="negativeSpace" presStyleCnt="0"/>
      <dgm:spPr/>
      <dgm:t>
        <a:bodyPr/>
        <a:lstStyle/>
        <a:p>
          <a:endParaRPr lang="es-CO"/>
        </a:p>
      </dgm:t>
    </dgm:pt>
    <dgm:pt modelId="{387DB805-058A-44CA-A9D5-EC5096161996}" type="pres">
      <dgm:prSet presAssocID="{0C0DAFF0-2533-4F01-8B42-7A3BE7F62212}" presName="childText" presStyleLbl="conFgAcc1" presStyleIdx="1" presStyleCnt="3">
        <dgm:presLayoutVars>
          <dgm:bulletEnabled val="1"/>
        </dgm:presLayoutVars>
      </dgm:prSet>
      <dgm:spPr/>
      <dgm:t>
        <a:bodyPr/>
        <a:lstStyle/>
        <a:p>
          <a:endParaRPr lang="es-CO"/>
        </a:p>
      </dgm:t>
    </dgm:pt>
    <dgm:pt modelId="{885ED13F-FC9C-4F5D-B4D1-3DFF3EA48674}" type="pres">
      <dgm:prSet presAssocID="{012B1CD8-D870-40D6-9AA6-65EEA59F1E34}" presName="spaceBetweenRectangles" presStyleCnt="0"/>
      <dgm:spPr/>
      <dgm:t>
        <a:bodyPr/>
        <a:lstStyle/>
        <a:p>
          <a:endParaRPr lang="es-CO"/>
        </a:p>
      </dgm:t>
    </dgm:pt>
    <dgm:pt modelId="{582CA96C-394A-4FAA-A360-5DCCEAFE165A}" type="pres">
      <dgm:prSet presAssocID="{C3E4B9D3-3AFF-466D-ACB5-886AED813E2A}" presName="parentLin" presStyleCnt="0"/>
      <dgm:spPr/>
      <dgm:t>
        <a:bodyPr/>
        <a:lstStyle/>
        <a:p>
          <a:endParaRPr lang="es-CO"/>
        </a:p>
      </dgm:t>
    </dgm:pt>
    <dgm:pt modelId="{267EF8D6-291F-471B-84AB-105BF5E1EEEE}" type="pres">
      <dgm:prSet presAssocID="{C3E4B9D3-3AFF-466D-ACB5-886AED813E2A}" presName="parentLeftMargin" presStyleLbl="node1" presStyleIdx="1" presStyleCnt="3"/>
      <dgm:spPr/>
      <dgm:t>
        <a:bodyPr/>
        <a:lstStyle/>
        <a:p>
          <a:endParaRPr lang="es-CO"/>
        </a:p>
      </dgm:t>
    </dgm:pt>
    <dgm:pt modelId="{54689058-08E5-4E90-9C33-8277B0A08785}" type="pres">
      <dgm:prSet presAssocID="{C3E4B9D3-3AFF-466D-ACB5-886AED813E2A}" presName="parentText" presStyleLbl="node1" presStyleIdx="2" presStyleCnt="3">
        <dgm:presLayoutVars>
          <dgm:chMax val="0"/>
          <dgm:bulletEnabled val="1"/>
        </dgm:presLayoutVars>
      </dgm:prSet>
      <dgm:spPr/>
      <dgm:t>
        <a:bodyPr/>
        <a:lstStyle/>
        <a:p>
          <a:endParaRPr lang="es-CO"/>
        </a:p>
      </dgm:t>
    </dgm:pt>
    <dgm:pt modelId="{3E187D8C-1B53-483A-B514-E9B67BC60839}" type="pres">
      <dgm:prSet presAssocID="{C3E4B9D3-3AFF-466D-ACB5-886AED813E2A}" presName="negativeSpace" presStyleCnt="0"/>
      <dgm:spPr/>
      <dgm:t>
        <a:bodyPr/>
        <a:lstStyle/>
        <a:p>
          <a:endParaRPr lang="es-CO"/>
        </a:p>
      </dgm:t>
    </dgm:pt>
    <dgm:pt modelId="{0D337213-FD97-4498-A61F-CB3365D1D2AB}" type="pres">
      <dgm:prSet presAssocID="{C3E4B9D3-3AFF-466D-ACB5-886AED813E2A}" presName="childText" presStyleLbl="conFgAcc1" presStyleIdx="2" presStyleCnt="3">
        <dgm:presLayoutVars>
          <dgm:bulletEnabled val="1"/>
        </dgm:presLayoutVars>
      </dgm:prSet>
      <dgm:spPr/>
      <dgm:t>
        <a:bodyPr/>
        <a:lstStyle/>
        <a:p>
          <a:endParaRPr lang="es-CO"/>
        </a:p>
      </dgm:t>
    </dgm:pt>
  </dgm:ptLst>
  <dgm:cxnLst>
    <dgm:cxn modelId="{968EAB21-C9D9-404A-A20E-CED23E08E925}" type="presOf" srcId="{3CB3CC8E-0B74-46D1-93B0-539EE3ED8553}" destId="{562AE3D4-AC40-4443-A511-C9BC0FCA8743}" srcOrd="1" destOrd="0" presId="urn:microsoft.com/office/officeart/2005/8/layout/list1"/>
    <dgm:cxn modelId="{92A240B0-E953-43D2-B6FA-4C71EB228B08}" srcId="{E939AAD4-C022-4448-A173-F2E22064074E}" destId="{0C0DAFF0-2533-4F01-8B42-7A3BE7F62212}" srcOrd="1" destOrd="0" parTransId="{A51F17E6-1843-4896-8514-86131B8EE038}" sibTransId="{012B1CD8-D870-40D6-9AA6-65EEA59F1E34}"/>
    <dgm:cxn modelId="{AB08BBA7-FF63-4530-B921-780A748F2597}" type="presOf" srcId="{C3E4B9D3-3AFF-466D-ACB5-886AED813E2A}" destId="{267EF8D6-291F-471B-84AB-105BF5E1EEEE}" srcOrd="0" destOrd="0" presId="urn:microsoft.com/office/officeart/2005/8/layout/list1"/>
    <dgm:cxn modelId="{0E954E68-B810-4673-9015-CF8BAB635B9B}" type="presOf" srcId="{0C0DAFF0-2533-4F01-8B42-7A3BE7F62212}" destId="{7D9E0301-8B39-41C9-A5DE-9D7503015C19}" srcOrd="1" destOrd="0" presId="urn:microsoft.com/office/officeart/2005/8/layout/list1"/>
    <dgm:cxn modelId="{AAA35DA7-FD20-4C36-9943-F45C1B7D1012}" type="presOf" srcId="{C3E4B9D3-3AFF-466D-ACB5-886AED813E2A}" destId="{54689058-08E5-4E90-9C33-8277B0A08785}" srcOrd="1" destOrd="0" presId="urn:microsoft.com/office/officeart/2005/8/layout/list1"/>
    <dgm:cxn modelId="{BB3983B3-4590-47EA-8704-C987327C1FC0}" type="presOf" srcId="{E939AAD4-C022-4448-A173-F2E22064074E}" destId="{93836246-D88C-484C-A94E-3470DCB8E70C}" srcOrd="0" destOrd="0" presId="urn:microsoft.com/office/officeart/2005/8/layout/list1"/>
    <dgm:cxn modelId="{B7B65036-5C25-44A5-A9BB-451AC0CA1EDC}" srcId="{E939AAD4-C022-4448-A173-F2E22064074E}" destId="{3CB3CC8E-0B74-46D1-93B0-539EE3ED8553}" srcOrd="0" destOrd="0" parTransId="{1AB64C85-1D9E-4CDA-98B1-2C16D52AE85E}" sibTransId="{5670D7B2-A2FB-4A49-BDF1-64F775BE1BEB}"/>
    <dgm:cxn modelId="{81667279-B41A-4552-BAFB-8629FE0F0D70}" srcId="{E939AAD4-C022-4448-A173-F2E22064074E}" destId="{C3E4B9D3-3AFF-466D-ACB5-886AED813E2A}" srcOrd="2" destOrd="0" parTransId="{13384742-480D-489E-A2E8-9AA0B368DAAC}" sibTransId="{CD9B3BA6-3E6B-4511-9C8A-4B40628225AE}"/>
    <dgm:cxn modelId="{2CE57D58-EEC8-4D8F-B08D-E69B56BEC199}" type="presOf" srcId="{0C0DAFF0-2533-4F01-8B42-7A3BE7F62212}" destId="{FB413E32-F4F6-48BD-A456-514FFE7B295D}" srcOrd="0" destOrd="0" presId="urn:microsoft.com/office/officeart/2005/8/layout/list1"/>
    <dgm:cxn modelId="{0BFD02A7-9A68-4BFC-90B1-99704FA47ABA}" type="presOf" srcId="{3CB3CC8E-0B74-46D1-93B0-539EE3ED8553}" destId="{863DA1C8-F3E9-469F-B46A-2F822E349E93}" srcOrd="0" destOrd="0" presId="urn:microsoft.com/office/officeart/2005/8/layout/list1"/>
    <dgm:cxn modelId="{DFF88882-7FD5-4812-8287-F86082CE1AE1}" type="presParOf" srcId="{93836246-D88C-484C-A94E-3470DCB8E70C}" destId="{FE2E5905-6FEB-4226-8E28-7812A6BDE59C}" srcOrd="0" destOrd="0" presId="urn:microsoft.com/office/officeart/2005/8/layout/list1"/>
    <dgm:cxn modelId="{B5B9746D-20A1-4D11-AC1F-59031CA1F844}" type="presParOf" srcId="{FE2E5905-6FEB-4226-8E28-7812A6BDE59C}" destId="{863DA1C8-F3E9-469F-B46A-2F822E349E93}" srcOrd="0" destOrd="0" presId="urn:microsoft.com/office/officeart/2005/8/layout/list1"/>
    <dgm:cxn modelId="{A9FC0941-68E1-4F7D-9874-F7768149EF6B}" type="presParOf" srcId="{FE2E5905-6FEB-4226-8E28-7812A6BDE59C}" destId="{562AE3D4-AC40-4443-A511-C9BC0FCA8743}" srcOrd="1" destOrd="0" presId="urn:microsoft.com/office/officeart/2005/8/layout/list1"/>
    <dgm:cxn modelId="{52F584DB-A34B-488D-BD2C-506F15D8D984}" type="presParOf" srcId="{93836246-D88C-484C-A94E-3470DCB8E70C}" destId="{DCCD5B92-DBD7-4BE1-98D1-DF26C4A719A7}" srcOrd="1" destOrd="0" presId="urn:microsoft.com/office/officeart/2005/8/layout/list1"/>
    <dgm:cxn modelId="{3A71A16F-791E-4C64-9506-946FA3419E49}" type="presParOf" srcId="{93836246-D88C-484C-A94E-3470DCB8E70C}" destId="{5D93C1F6-0ED8-4E7F-AE19-C7214A229FCF}" srcOrd="2" destOrd="0" presId="urn:microsoft.com/office/officeart/2005/8/layout/list1"/>
    <dgm:cxn modelId="{89778687-38B5-4D0E-9325-D3204608C912}" type="presParOf" srcId="{93836246-D88C-484C-A94E-3470DCB8E70C}" destId="{FD778D15-BA66-45BF-A0EF-B9CA76E141CF}" srcOrd="3" destOrd="0" presId="urn:microsoft.com/office/officeart/2005/8/layout/list1"/>
    <dgm:cxn modelId="{4F8CA773-797C-4C1D-A382-EB23DD301F91}" type="presParOf" srcId="{93836246-D88C-484C-A94E-3470DCB8E70C}" destId="{D25DF84A-3112-412D-B692-C27C50CFF781}" srcOrd="4" destOrd="0" presId="urn:microsoft.com/office/officeart/2005/8/layout/list1"/>
    <dgm:cxn modelId="{CB41E39D-27F1-4F3F-9A55-7A146969CCFF}" type="presParOf" srcId="{D25DF84A-3112-412D-B692-C27C50CFF781}" destId="{FB413E32-F4F6-48BD-A456-514FFE7B295D}" srcOrd="0" destOrd="0" presId="urn:microsoft.com/office/officeart/2005/8/layout/list1"/>
    <dgm:cxn modelId="{66B31EA8-BAE0-48FA-86A8-42B9D9A7526B}" type="presParOf" srcId="{D25DF84A-3112-412D-B692-C27C50CFF781}" destId="{7D9E0301-8B39-41C9-A5DE-9D7503015C19}" srcOrd="1" destOrd="0" presId="urn:microsoft.com/office/officeart/2005/8/layout/list1"/>
    <dgm:cxn modelId="{ECAE9F2D-F592-477A-81FB-3DF7B9CFAF1D}" type="presParOf" srcId="{93836246-D88C-484C-A94E-3470DCB8E70C}" destId="{BC55EB2E-6C95-465B-A0F8-5ED10E923360}" srcOrd="5" destOrd="0" presId="urn:microsoft.com/office/officeart/2005/8/layout/list1"/>
    <dgm:cxn modelId="{BF0ABE92-DA2B-4999-BABA-8385465F91B7}" type="presParOf" srcId="{93836246-D88C-484C-A94E-3470DCB8E70C}" destId="{387DB805-058A-44CA-A9D5-EC5096161996}" srcOrd="6" destOrd="0" presId="urn:microsoft.com/office/officeart/2005/8/layout/list1"/>
    <dgm:cxn modelId="{E323BACD-7A47-4F73-9459-7C50BA7A80FB}" type="presParOf" srcId="{93836246-D88C-484C-A94E-3470DCB8E70C}" destId="{885ED13F-FC9C-4F5D-B4D1-3DFF3EA48674}" srcOrd="7" destOrd="0" presId="urn:microsoft.com/office/officeart/2005/8/layout/list1"/>
    <dgm:cxn modelId="{69C5034B-B8BE-4C2C-9041-0490E97F2973}" type="presParOf" srcId="{93836246-D88C-484C-A94E-3470DCB8E70C}" destId="{582CA96C-394A-4FAA-A360-5DCCEAFE165A}" srcOrd="8" destOrd="0" presId="urn:microsoft.com/office/officeart/2005/8/layout/list1"/>
    <dgm:cxn modelId="{92678A4E-3E99-453E-8638-34A510AB45A5}" type="presParOf" srcId="{582CA96C-394A-4FAA-A360-5DCCEAFE165A}" destId="{267EF8D6-291F-471B-84AB-105BF5E1EEEE}" srcOrd="0" destOrd="0" presId="urn:microsoft.com/office/officeart/2005/8/layout/list1"/>
    <dgm:cxn modelId="{5D2910A6-A91B-4603-AE1F-41FEC23446C4}" type="presParOf" srcId="{582CA96C-394A-4FAA-A360-5DCCEAFE165A}" destId="{54689058-08E5-4E90-9C33-8277B0A08785}" srcOrd="1" destOrd="0" presId="urn:microsoft.com/office/officeart/2005/8/layout/list1"/>
    <dgm:cxn modelId="{59EFEA15-CD7C-47B3-AA67-5DC2D5AB2F9A}" type="presParOf" srcId="{93836246-D88C-484C-A94E-3470DCB8E70C}" destId="{3E187D8C-1B53-483A-B514-E9B67BC60839}" srcOrd="9" destOrd="0" presId="urn:microsoft.com/office/officeart/2005/8/layout/list1"/>
    <dgm:cxn modelId="{34DD4E6B-BC00-4625-B28C-A55EF5E084CC}" type="presParOf" srcId="{93836246-D88C-484C-A94E-3470DCB8E70C}" destId="{0D337213-FD97-4498-A61F-CB3365D1D2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9AAD4-C022-4448-A173-F2E22064074E}"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CO"/>
        </a:p>
      </dgm:t>
    </dgm:pt>
    <dgm:pt modelId="{A6B7E653-B70C-47A7-9C2B-479DCD63C3DD}">
      <dgm:prSet phldrT="[Texto]" custT="1"/>
      <dgm:spPr/>
      <dgm:t>
        <a:bodyPr/>
        <a:lstStyle/>
        <a:p>
          <a:r>
            <a:rPr lang="es-CO" sz="4000" b="1" dirty="0" smtClean="0">
              <a:effectLst>
                <a:outerShdw blurRad="38100" dist="38100" dir="2700000" algn="tl">
                  <a:srgbClr val="000000">
                    <a:alpha val="43137"/>
                  </a:srgbClr>
                </a:outerShdw>
              </a:effectLst>
            </a:rPr>
            <a:t>DEMOGRAFÍA</a:t>
          </a:r>
          <a:endParaRPr lang="es-CO" sz="4000" b="1" u="none" dirty="0">
            <a:effectLst>
              <a:outerShdw blurRad="38100" dist="38100" dir="2700000" algn="tl">
                <a:srgbClr val="000000">
                  <a:alpha val="43137"/>
                </a:srgbClr>
              </a:outerShdw>
            </a:effectLst>
          </a:endParaRPr>
        </a:p>
      </dgm:t>
    </dgm:pt>
    <dgm:pt modelId="{AB718D88-7E16-449C-8719-19F6AB3B4C94}" type="parTrans" cxnId="{7FCD881B-2502-48A6-B6DD-83B13C0CCFBC}">
      <dgm:prSet/>
      <dgm:spPr/>
      <dgm:t>
        <a:bodyPr/>
        <a:lstStyle/>
        <a:p>
          <a:endParaRPr lang="es-CO"/>
        </a:p>
      </dgm:t>
    </dgm:pt>
    <dgm:pt modelId="{117116DC-3AAC-42AB-A7F4-975BDCB12F7E}" type="sibTrans" cxnId="{7FCD881B-2502-48A6-B6DD-83B13C0CCFBC}">
      <dgm:prSet/>
      <dgm:spPr/>
      <dgm:t>
        <a:bodyPr/>
        <a:lstStyle/>
        <a:p>
          <a:endParaRPr lang="es-CO"/>
        </a:p>
      </dgm:t>
    </dgm:pt>
    <dgm:pt modelId="{80D06CE4-8667-409F-9666-56E560551C7A}">
      <dgm:prSet phldrT="[Texto]" custT="1"/>
      <dgm:spPr/>
      <dgm:t>
        <a:bodyPr/>
        <a:lstStyle/>
        <a:p>
          <a:r>
            <a:rPr lang="es-CO" sz="4000" b="1" dirty="0" smtClean="0"/>
            <a:t>CULTURA LOCAL</a:t>
          </a:r>
          <a:endParaRPr lang="es-CO" sz="4000" b="1" u="none" dirty="0">
            <a:effectLst>
              <a:outerShdw blurRad="38100" dist="38100" dir="2700000" algn="tl">
                <a:srgbClr val="000000">
                  <a:alpha val="43137"/>
                </a:srgbClr>
              </a:outerShdw>
            </a:effectLst>
          </a:endParaRPr>
        </a:p>
      </dgm:t>
    </dgm:pt>
    <dgm:pt modelId="{084AD44C-EA4B-48A1-8996-06C8D81FCC2E}" type="parTrans" cxnId="{8D9651A8-F4E1-4161-9308-ED47FCC00D72}">
      <dgm:prSet/>
      <dgm:spPr/>
      <dgm:t>
        <a:bodyPr/>
        <a:lstStyle/>
        <a:p>
          <a:endParaRPr lang="es-CO"/>
        </a:p>
      </dgm:t>
    </dgm:pt>
    <dgm:pt modelId="{5B4ECD00-8946-4E75-BED6-D8917058FA72}" type="sibTrans" cxnId="{8D9651A8-F4E1-4161-9308-ED47FCC00D72}">
      <dgm:prSet/>
      <dgm:spPr/>
      <dgm:t>
        <a:bodyPr/>
        <a:lstStyle/>
        <a:p>
          <a:endParaRPr lang="es-CO"/>
        </a:p>
      </dgm:t>
    </dgm:pt>
    <dgm:pt modelId="{93836246-D88C-484C-A94E-3470DCB8E70C}" type="pres">
      <dgm:prSet presAssocID="{E939AAD4-C022-4448-A173-F2E22064074E}" presName="linear" presStyleCnt="0">
        <dgm:presLayoutVars>
          <dgm:dir/>
          <dgm:animLvl val="lvl"/>
          <dgm:resizeHandles val="exact"/>
        </dgm:presLayoutVars>
      </dgm:prSet>
      <dgm:spPr/>
      <dgm:t>
        <a:bodyPr/>
        <a:lstStyle/>
        <a:p>
          <a:endParaRPr lang="es-CO"/>
        </a:p>
      </dgm:t>
    </dgm:pt>
    <dgm:pt modelId="{ED050262-25E7-45A8-93CB-893AEF013DA3}" type="pres">
      <dgm:prSet presAssocID="{A6B7E653-B70C-47A7-9C2B-479DCD63C3DD}" presName="parentLin" presStyleCnt="0"/>
      <dgm:spPr/>
      <dgm:t>
        <a:bodyPr/>
        <a:lstStyle/>
        <a:p>
          <a:endParaRPr lang="es-CO"/>
        </a:p>
      </dgm:t>
    </dgm:pt>
    <dgm:pt modelId="{137A49B0-A449-4AF7-BCA2-BA0455EE5132}" type="pres">
      <dgm:prSet presAssocID="{A6B7E653-B70C-47A7-9C2B-479DCD63C3DD}" presName="parentLeftMargin" presStyleLbl="node1" presStyleIdx="0" presStyleCnt="2"/>
      <dgm:spPr/>
      <dgm:t>
        <a:bodyPr/>
        <a:lstStyle/>
        <a:p>
          <a:endParaRPr lang="es-CO"/>
        </a:p>
      </dgm:t>
    </dgm:pt>
    <dgm:pt modelId="{4C966BE3-2CE8-48D7-8F3B-F2D83FFB0A53}" type="pres">
      <dgm:prSet presAssocID="{A6B7E653-B70C-47A7-9C2B-479DCD63C3DD}" presName="parentText" presStyleLbl="node1" presStyleIdx="0" presStyleCnt="2">
        <dgm:presLayoutVars>
          <dgm:chMax val="0"/>
          <dgm:bulletEnabled val="1"/>
        </dgm:presLayoutVars>
      </dgm:prSet>
      <dgm:spPr/>
      <dgm:t>
        <a:bodyPr/>
        <a:lstStyle/>
        <a:p>
          <a:endParaRPr lang="es-CO"/>
        </a:p>
      </dgm:t>
    </dgm:pt>
    <dgm:pt modelId="{E0C47C30-04D0-43BD-82CB-A11AC5B072C7}" type="pres">
      <dgm:prSet presAssocID="{A6B7E653-B70C-47A7-9C2B-479DCD63C3DD}" presName="negativeSpace" presStyleCnt="0"/>
      <dgm:spPr/>
      <dgm:t>
        <a:bodyPr/>
        <a:lstStyle/>
        <a:p>
          <a:endParaRPr lang="es-CO"/>
        </a:p>
      </dgm:t>
    </dgm:pt>
    <dgm:pt modelId="{64FA4D63-4F53-4634-90EA-B940968B7A40}" type="pres">
      <dgm:prSet presAssocID="{A6B7E653-B70C-47A7-9C2B-479DCD63C3DD}" presName="childText" presStyleLbl="conFgAcc1" presStyleIdx="0" presStyleCnt="2">
        <dgm:presLayoutVars>
          <dgm:bulletEnabled val="1"/>
        </dgm:presLayoutVars>
      </dgm:prSet>
      <dgm:spPr/>
      <dgm:t>
        <a:bodyPr/>
        <a:lstStyle/>
        <a:p>
          <a:endParaRPr lang="es-CO"/>
        </a:p>
      </dgm:t>
    </dgm:pt>
    <dgm:pt modelId="{4313CE89-E389-46E2-99E4-30FCAC8F6BD5}" type="pres">
      <dgm:prSet presAssocID="{117116DC-3AAC-42AB-A7F4-975BDCB12F7E}" presName="spaceBetweenRectangles" presStyleCnt="0"/>
      <dgm:spPr/>
      <dgm:t>
        <a:bodyPr/>
        <a:lstStyle/>
        <a:p>
          <a:endParaRPr lang="es-CO"/>
        </a:p>
      </dgm:t>
    </dgm:pt>
    <dgm:pt modelId="{CF1740C1-DF32-40AD-AC87-4D3C1BF282DC}" type="pres">
      <dgm:prSet presAssocID="{80D06CE4-8667-409F-9666-56E560551C7A}" presName="parentLin" presStyleCnt="0"/>
      <dgm:spPr/>
      <dgm:t>
        <a:bodyPr/>
        <a:lstStyle/>
        <a:p>
          <a:endParaRPr lang="es-CO"/>
        </a:p>
      </dgm:t>
    </dgm:pt>
    <dgm:pt modelId="{7C1DE7D4-0AB1-4E1C-9E1D-A8CBF050EAD2}" type="pres">
      <dgm:prSet presAssocID="{80D06CE4-8667-409F-9666-56E560551C7A}" presName="parentLeftMargin" presStyleLbl="node1" presStyleIdx="0" presStyleCnt="2"/>
      <dgm:spPr/>
      <dgm:t>
        <a:bodyPr/>
        <a:lstStyle/>
        <a:p>
          <a:endParaRPr lang="es-CO"/>
        </a:p>
      </dgm:t>
    </dgm:pt>
    <dgm:pt modelId="{B3445FAE-8533-4376-8B75-5005B79BA938}" type="pres">
      <dgm:prSet presAssocID="{80D06CE4-8667-409F-9666-56E560551C7A}" presName="parentText" presStyleLbl="node1" presStyleIdx="1" presStyleCnt="2">
        <dgm:presLayoutVars>
          <dgm:chMax val="0"/>
          <dgm:bulletEnabled val="1"/>
        </dgm:presLayoutVars>
      </dgm:prSet>
      <dgm:spPr/>
      <dgm:t>
        <a:bodyPr/>
        <a:lstStyle/>
        <a:p>
          <a:endParaRPr lang="es-CO"/>
        </a:p>
      </dgm:t>
    </dgm:pt>
    <dgm:pt modelId="{06E8E90E-4842-4B04-A694-92B15AD74D5A}" type="pres">
      <dgm:prSet presAssocID="{80D06CE4-8667-409F-9666-56E560551C7A}" presName="negativeSpace" presStyleCnt="0"/>
      <dgm:spPr/>
      <dgm:t>
        <a:bodyPr/>
        <a:lstStyle/>
        <a:p>
          <a:endParaRPr lang="es-CO"/>
        </a:p>
      </dgm:t>
    </dgm:pt>
    <dgm:pt modelId="{95D515C7-C153-4305-99A6-FBD35DDD76CA}" type="pres">
      <dgm:prSet presAssocID="{80D06CE4-8667-409F-9666-56E560551C7A}" presName="childText" presStyleLbl="conFgAcc1" presStyleIdx="1" presStyleCnt="2">
        <dgm:presLayoutVars>
          <dgm:bulletEnabled val="1"/>
        </dgm:presLayoutVars>
      </dgm:prSet>
      <dgm:spPr/>
      <dgm:t>
        <a:bodyPr/>
        <a:lstStyle/>
        <a:p>
          <a:endParaRPr lang="es-CO"/>
        </a:p>
      </dgm:t>
    </dgm:pt>
  </dgm:ptLst>
  <dgm:cxnLst>
    <dgm:cxn modelId="{5EF44009-188B-4C3E-B5AA-3735DF328250}" type="presOf" srcId="{E939AAD4-C022-4448-A173-F2E22064074E}" destId="{93836246-D88C-484C-A94E-3470DCB8E70C}" srcOrd="0" destOrd="0" presId="urn:microsoft.com/office/officeart/2005/8/layout/list1"/>
    <dgm:cxn modelId="{E1CF8091-1952-4DE3-89F0-FEAF585C7D94}" type="presOf" srcId="{80D06CE4-8667-409F-9666-56E560551C7A}" destId="{B3445FAE-8533-4376-8B75-5005B79BA938}" srcOrd="1" destOrd="0" presId="urn:microsoft.com/office/officeart/2005/8/layout/list1"/>
    <dgm:cxn modelId="{2A326EBA-38DB-4A94-AC44-C52B8967D268}" type="presOf" srcId="{A6B7E653-B70C-47A7-9C2B-479DCD63C3DD}" destId="{4C966BE3-2CE8-48D7-8F3B-F2D83FFB0A53}" srcOrd="1" destOrd="0" presId="urn:microsoft.com/office/officeart/2005/8/layout/list1"/>
    <dgm:cxn modelId="{1DCA5838-3F6C-43D2-A719-0FC5B06CFE37}" type="presOf" srcId="{A6B7E653-B70C-47A7-9C2B-479DCD63C3DD}" destId="{137A49B0-A449-4AF7-BCA2-BA0455EE5132}" srcOrd="0" destOrd="0" presId="urn:microsoft.com/office/officeart/2005/8/layout/list1"/>
    <dgm:cxn modelId="{BE4088E4-2F8E-497B-BBB3-02A2DB38AC3F}" type="presOf" srcId="{80D06CE4-8667-409F-9666-56E560551C7A}" destId="{7C1DE7D4-0AB1-4E1C-9E1D-A8CBF050EAD2}" srcOrd="0" destOrd="0" presId="urn:microsoft.com/office/officeart/2005/8/layout/list1"/>
    <dgm:cxn modelId="{7FCD881B-2502-48A6-B6DD-83B13C0CCFBC}" srcId="{E939AAD4-C022-4448-A173-F2E22064074E}" destId="{A6B7E653-B70C-47A7-9C2B-479DCD63C3DD}" srcOrd="0" destOrd="0" parTransId="{AB718D88-7E16-449C-8719-19F6AB3B4C94}" sibTransId="{117116DC-3AAC-42AB-A7F4-975BDCB12F7E}"/>
    <dgm:cxn modelId="{8D9651A8-F4E1-4161-9308-ED47FCC00D72}" srcId="{E939AAD4-C022-4448-A173-F2E22064074E}" destId="{80D06CE4-8667-409F-9666-56E560551C7A}" srcOrd="1" destOrd="0" parTransId="{084AD44C-EA4B-48A1-8996-06C8D81FCC2E}" sibTransId="{5B4ECD00-8946-4E75-BED6-D8917058FA72}"/>
    <dgm:cxn modelId="{3BD358B1-E3C1-412A-B518-62D240C6C99F}" type="presParOf" srcId="{93836246-D88C-484C-A94E-3470DCB8E70C}" destId="{ED050262-25E7-45A8-93CB-893AEF013DA3}" srcOrd="0" destOrd="0" presId="urn:microsoft.com/office/officeart/2005/8/layout/list1"/>
    <dgm:cxn modelId="{059E8DAC-D6E9-4079-B1B6-E69B397871D4}" type="presParOf" srcId="{ED050262-25E7-45A8-93CB-893AEF013DA3}" destId="{137A49B0-A449-4AF7-BCA2-BA0455EE5132}" srcOrd="0" destOrd="0" presId="urn:microsoft.com/office/officeart/2005/8/layout/list1"/>
    <dgm:cxn modelId="{7A811BDA-0BE5-4C18-A6AC-424788AACBDB}" type="presParOf" srcId="{ED050262-25E7-45A8-93CB-893AEF013DA3}" destId="{4C966BE3-2CE8-48D7-8F3B-F2D83FFB0A53}" srcOrd="1" destOrd="0" presId="urn:microsoft.com/office/officeart/2005/8/layout/list1"/>
    <dgm:cxn modelId="{EC49FC97-CB69-4771-9DF4-398203177425}" type="presParOf" srcId="{93836246-D88C-484C-A94E-3470DCB8E70C}" destId="{E0C47C30-04D0-43BD-82CB-A11AC5B072C7}" srcOrd="1" destOrd="0" presId="urn:microsoft.com/office/officeart/2005/8/layout/list1"/>
    <dgm:cxn modelId="{C61A9C81-AAE9-4A3A-9BB0-BF30489271ED}" type="presParOf" srcId="{93836246-D88C-484C-A94E-3470DCB8E70C}" destId="{64FA4D63-4F53-4634-90EA-B940968B7A40}" srcOrd="2" destOrd="0" presId="urn:microsoft.com/office/officeart/2005/8/layout/list1"/>
    <dgm:cxn modelId="{6B3F1E03-FA6B-4CCF-8F06-31405FE399C6}" type="presParOf" srcId="{93836246-D88C-484C-A94E-3470DCB8E70C}" destId="{4313CE89-E389-46E2-99E4-30FCAC8F6BD5}" srcOrd="3" destOrd="0" presId="urn:microsoft.com/office/officeart/2005/8/layout/list1"/>
    <dgm:cxn modelId="{99752A7D-1214-4711-8ABC-C78E7226A63B}" type="presParOf" srcId="{93836246-D88C-484C-A94E-3470DCB8E70C}" destId="{CF1740C1-DF32-40AD-AC87-4D3C1BF282DC}" srcOrd="4" destOrd="0" presId="urn:microsoft.com/office/officeart/2005/8/layout/list1"/>
    <dgm:cxn modelId="{419FA8B8-DEDB-4A8D-A4B6-4DFFD1F6F154}" type="presParOf" srcId="{CF1740C1-DF32-40AD-AC87-4D3C1BF282DC}" destId="{7C1DE7D4-0AB1-4E1C-9E1D-A8CBF050EAD2}" srcOrd="0" destOrd="0" presId="urn:microsoft.com/office/officeart/2005/8/layout/list1"/>
    <dgm:cxn modelId="{2685F87D-CA3A-4218-A02E-9C8A2C12767C}" type="presParOf" srcId="{CF1740C1-DF32-40AD-AC87-4D3C1BF282DC}" destId="{B3445FAE-8533-4376-8B75-5005B79BA938}" srcOrd="1" destOrd="0" presId="urn:microsoft.com/office/officeart/2005/8/layout/list1"/>
    <dgm:cxn modelId="{ACE4FCE7-4CDA-4D2E-B469-D59DAE7F2AA3}" type="presParOf" srcId="{93836246-D88C-484C-A94E-3470DCB8E70C}" destId="{06E8E90E-4842-4B04-A694-92B15AD74D5A}" srcOrd="5" destOrd="0" presId="urn:microsoft.com/office/officeart/2005/8/layout/list1"/>
    <dgm:cxn modelId="{81FBA82B-F492-40C0-9751-E21E290C9D06}" type="presParOf" srcId="{93836246-D88C-484C-A94E-3470DCB8E70C}" destId="{95D515C7-C153-4305-99A6-FBD35DDD76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9AAD4-C022-4448-A173-F2E22064074E}" type="doc">
      <dgm:prSet loTypeId="urn:microsoft.com/office/officeart/2005/8/layout/list1" loCatId="list" qsTypeId="urn:microsoft.com/office/officeart/2005/8/quickstyle/3d1" qsCatId="3D" csTypeId="urn:microsoft.com/office/officeart/2005/8/colors/accent3_1" csCatId="accent3" phldr="1"/>
      <dgm:spPr/>
      <dgm:t>
        <a:bodyPr/>
        <a:lstStyle/>
        <a:p>
          <a:endParaRPr lang="es-CO"/>
        </a:p>
      </dgm:t>
    </dgm:pt>
    <dgm:pt modelId="{A6B7E653-B70C-47A7-9C2B-479DCD63C3DD}">
      <dgm:prSet phldrT="[Texto]" custT="1"/>
      <dgm:spPr/>
      <dgm:t>
        <a:bodyPr/>
        <a:lstStyle/>
        <a:p>
          <a:r>
            <a:rPr lang="es-CO" sz="4000" b="1" dirty="0" smtClean="0">
              <a:effectLst>
                <a:outerShdw blurRad="38100" dist="38100" dir="2700000" algn="tl">
                  <a:srgbClr val="000000">
                    <a:alpha val="43137"/>
                  </a:srgbClr>
                </a:outerShdw>
              </a:effectLst>
            </a:rPr>
            <a:t>ACTIVIDADES ECONÓMICAS</a:t>
          </a:r>
          <a:endParaRPr lang="es-CO" sz="4000" b="1" u="none" dirty="0">
            <a:effectLst>
              <a:outerShdw blurRad="38100" dist="38100" dir="2700000" algn="tl">
                <a:srgbClr val="000000">
                  <a:alpha val="43137"/>
                </a:srgbClr>
              </a:outerShdw>
            </a:effectLst>
          </a:endParaRPr>
        </a:p>
      </dgm:t>
    </dgm:pt>
    <dgm:pt modelId="{AB718D88-7E16-449C-8719-19F6AB3B4C94}" type="parTrans" cxnId="{7FCD881B-2502-48A6-B6DD-83B13C0CCFBC}">
      <dgm:prSet/>
      <dgm:spPr/>
      <dgm:t>
        <a:bodyPr/>
        <a:lstStyle/>
        <a:p>
          <a:endParaRPr lang="es-CO"/>
        </a:p>
      </dgm:t>
    </dgm:pt>
    <dgm:pt modelId="{117116DC-3AAC-42AB-A7F4-975BDCB12F7E}" type="sibTrans" cxnId="{7FCD881B-2502-48A6-B6DD-83B13C0CCFBC}">
      <dgm:prSet/>
      <dgm:spPr/>
      <dgm:t>
        <a:bodyPr/>
        <a:lstStyle/>
        <a:p>
          <a:endParaRPr lang="es-CO"/>
        </a:p>
      </dgm:t>
    </dgm:pt>
    <dgm:pt modelId="{80D06CE4-8667-409F-9666-56E560551C7A}">
      <dgm:prSet phldrT="[Texto]" custT="1"/>
      <dgm:spPr/>
      <dgm:t>
        <a:bodyPr/>
        <a:lstStyle/>
        <a:p>
          <a:r>
            <a:rPr lang="es-CO" sz="4000" b="1" dirty="0" smtClean="0"/>
            <a:t>GENERACIÓN DE EMPLEO URBANO Y RURAL</a:t>
          </a:r>
          <a:endParaRPr lang="es-CO" sz="4000" b="1" u="none" dirty="0">
            <a:effectLst>
              <a:outerShdw blurRad="38100" dist="38100" dir="2700000" algn="tl">
                <a:srgbClr val="000000">
                  <a:alpha val="43137"/>
                </a:srgbClr>
              </a:outerShdw>
            </a:effectLst>
          </a:endParaRPr>
        </a:p>
      </dgm:t>
    </dgm:pt>
    <dgm:pt modelId="{084AD44C-EA4B-48A1-8996-06C8D81FCC2E}" type="parTrans" cxnId="{8D9651A8-F4E1-4161-9308-ED47FCC00D72}">
      <dgm:prSet/>
      <dgm:spPr/>
      <dgm:t>
        <a:bodyPr/>
        <a:lstStyle/>
        <a:p>
          <a:endParaRPr lang="es-CO"/>
        </a:p>
      </dgm:t>
    </dgm:pt>
    <dgm:pt modelId="{5B4ECD00-8946-4E75-BED6-D8917058FA72}" type="sibTrans" cxnId="{8D9651A8-F4E1-4161-9308-ED47FCC00D72}">
      <dgm:prSet/>
      <dgm:spPr/>
      <dgm:t>
        <a:bodyPr/>
        <a:lstStyle/>
        <a:p>
          <a:endParaRPr lang="es-CO"/>
        </a:p>
      </dgm:t>
    </dgm:pt>
    <dgm:pt modelId="{93836246-D88C-484C-A94E-3470DCB8E70C}" type="pres">
      <dgm:prSet presAssocID="{E939AAD4-C022-4448-A173-F2E22064074E}" presName="linear" presStyleCnt="0">
        <dgm:presLayoutVars>
          <dgm:dir/>
          <dgm:animLvl val="lvl"/>
          <dgm:resizeHandles val="exact"/>
        </dgm:presLayoutVars>
      </dgm:prSet>
      <dgm:spPr/>
      <dgm:t>
        <a:bodyPr/>
        <a:lstStyle/>
        <a:p>
          <a:endParaRPr lang="es-CO"/>
        </a:p>
      </dgm:t>
    </dgm:pt>
    <dgm:pt modelId="{ED050262-25E7-45A8-93CB-893AEF013DA3}" type="pres">
      <dgm:prSet presAssocID="{A6B7E653-B70C-47A7-9C2B-479DCD63C3DD}" presName="parentLin" presStyleCnt="0"/>
      <dgm:spPr/>
      <dgm:t>
        <a:bodyPr/>
        <a:lstStyle/>
        <a:p>
          <a:endParaRPr lang="es-CO"/>
        </a:p>
      </dgm:t>
    </dgm:pt>
    <dgm:pt modelId="{137A49B0-A449-4AF7-BCA2-BA0455EE5132}" type="pres">
      <dgm:prSet presAssocID="{A6B7E653-B70C-47A7-9C2B-479DCD63C3DD}" presName="parentLeftMargin" presStyleLbl="node1" presStyleIdx="0" presStyleCnt="2"/>
      <dgm:spPr/>
      <dgm:t>
        <a:bodyPr/>
        <a:lstStyle/>
        <a:p>
          <a:endParaRPr lang="es-CO"/>
        </a:p>
      </dgm:t>
    </dgm:pt>
    <dgm:pt modelId="{4C966BE3-2CE8-48D7-8F3B-F2D83FFB0A53}" type="pres">
      <dgm:prSet presAssocID="{A6B7E653-B70C-47A7-9C2B-479DCD63C3DD}" presName="parentText" presStyleLbl="node1" presStyleIdx="0" presStyleCnt="2">
        <dgm:presLayoutVars>
          <dgm:chMax val="0"/>
          <dgm:bulletEnabled val="1"/>
        </dgm:presLayoutVars>
      </dgm:prSet>
      <dgm:spPr/>
      <dgm:t>
        <a:bodyPr/>
        <a:lstStyle/>
        <a:p>
          <a:endParaRPr lang="es-CO"/>
        </a:p>
      </dgm:t>
    </dgm:pt>
    <dgm:pt modelId="{E0C47C30-04D0-43BD-82CB-A11AC5B072C7}" type="pres">
      <dgm:prSet presAssocID="{A6B7E653-B70C-47A7-9C2B-479DCD63C3DD}" presName="negativeSpace" presStyleCnt="0"/>
      <dgm:spPr/>
      <dgm:t>
        <a:bodyPr/>
        <a:lstStyle/>
        <a:p>
          <a:endParaRPr lang="es-CO"/>
        </a:p>
      </dgm:t>
    </dgm:pt>
    <dgm:pt modelId="{64FA4D63-4F53-4634-90EA-B940968B7A40}" type="pres">
      <dgm:prSet presAssocID="{A6B7E653-B70C-47A7-9C2B-479DCD63C3DD}" presName="childText" presStyleLbl="conFgAcc1" presStyleIdx="0" presStyleCnt="2">
        <dgm:presLayoutVars>
          <dgm:bulletEnabled val="1"/>
        </dgm:presLayoutVars>
      </dgm:prSet>
      <dgm:spPr/>
      <dgm:t>
        <a:bodyPr/>
        <a:lstStyle/>
        <a:p>
          <a:endParaRPr lang="es-CO"/>
        </a:p>
      </dgm:t>
    </dgm:pt>
    <dgm:pt modelId="{4313CE89-E389-46E2-99E4-30FCAC8F6BD5}" type="pres">
      <dgm:prSet presAssocID="{117116DC-3AAC-42AB-A7F4-975BDCB12F7E}" presName="spaceBetweenRectangles" presStyleCnt="0"/>
      <dgm:spPr/>
      <dgm:t>
        <a:bodyPr/>
        <a:lstStyle/>
        <a:p>
          <a:endParaRPr lang="es-CO"/>
        </a:p>
      </dgm:t>
    </dgm:pt>
    <dgm:pt modelId="{CF1740C1-DF32-40AD-AC87-4D3C1BF282DC}" type="pres">
      <dgm:prSet presAssocID="{80D06CE4-8667-409F-9666-56E560551C7A}" presName="parentLin" presStyleCnt="0"/>
      <dgm:spPr/>
      <dgm:t>
        <a:bodyPr/>
        <a:lstStyle/>
        <a:p>
          <a:endParaRPr lang="es-CO"/>
        </a:p>
      </dgm:t>
    </dgm:pt>
    <dgm:pt modelId="{7C1DE7D4-0AB1-4E1C-9E1D-A8CBF050EAD2}" type="pres">
      <dgm:prSet presAssocID="{80D06CE4-8667-409F-9666-56E560551C7A}" presName="parentLeftMargin" presStyleLbl="node1" presStyleIdx="0" presStyleCnt="2"/>
      <dgm:spPr/>
      <dgm:t>
        <a:bodyPr/>
        <a:lstStyle/>
        <a:p>
          <a:endParaRPr lang="es-CO"/>
        </a:p>
      </dgm:t>
    </dgm:pt>
    <dgm:pt modelId="{B3445FAE-8533-4376-8B75-5005B79BA938}" type="pres">
      <dgm:prSet presAssocID="{80D06CE4-8667-409F-9666-56E560551C7A}" presName="parentText" presStyleLbl="node1" presStyleIdx="1" presStyleCnt="2" custScaleY="115884">
        <dgm:presLayoutVars>
          <dgm:chMax val="0"/>
          <dgm:bulletEnabled val="1"/>
        </dgm:presLayoutVars>
      </dgm:prSet>
      <dgm:spPr/>
      <dgm:t>
        <a:bodyPr/>
        <a:lstStyle/>
        <a:p>
          <a:endParaRPr lang="es-CO"/>
        </a:p>
      </dgm:t>
    </dgm:pt>
    <dgm:pt modelId="{06E8E90E-4842-4B04-A694-92B15AD74D5A}" type="pres">
      <dgm:prSet presAssocID="{80D06CE4-8667-409F-9666-56E560551C7A}" presName="negativeSpace" presStyleCnt="0"/>
      <dgm:spPr/>
      <dgm:t>
        <a:bodyPr/>
        <a:lstStyle/>
        <a:p>
          <a:endParaRPr lang="es-CO"/>
        </a:p>
      </dgm:t>
    </dgm:pt>
    <dgm:pt modelId="{95D515C7-C153-4305-99A6-FBD35DDD76CA}" type="pres">
      <dgm:prSet presAssocID="{80D06CE4-8667-409F-9666-56E560551C7A}" presName="childText" presStyleLbl="conFgAcc1" presStyleIdx="1" presStyleCnt="2">
        <dgm:presLayoutVars>
          <dgm:bulletEnabled val="1"/>
        </dgm:presLayoutVars>
      </dgm:prSet>
      <dgm:spPr/>
      <dgm:t>
        <a:bodyPr/>
        <a:lstStyle/>
        <a:p>
          <a:endParaRPr lang="es-CO"/>
        </a:p>
      </dgm:t>
    </dgm:pt>
  </dgm:ptLst>
  <dgm:cxnLst>
    <dgm:cxn modelId="{2637D026-DC57-43B5-9831-33188C5CA261}" type="presOf" srcId="{80D06CE4-8667-409F-9666-56E560551C7A}" destId="{7C1DE7D4-0AB1-4E1C-9E1D-A8CBF050EAD2}" srcOrd="0" destOrd="0" presId="urn:microsoft.com/office/officeart/2005/8/layout/list1"/>
    <dgm:cxn modelId="{1E9CD4DA-7DDA-4224-B691-098B3080835B}" type="presOf" srcId="{A6B7E653-B70C-47A7-9C2B-479DCD63C3DD}" destId="{137A49B0-A449-4AF7-BCA2-BA0455EE5132}" srcOrd="0" destOrd="0" presId="urn:microsoft.com/office/officeart/2005/8/layout/list1"/>
    <dgm:cxn modelId="{8D9651A8-F4E1-4161-9308-ED47FCC00D72}" srcId="{E939AAD4-C022-4448-A173-F2E22064074E}" destId="{80D06CE4-8667-409F-9666-56E560551C7A}" srcOrd="1" destOrd="0" parTransId="{084AD44C-EA4B-48A1-8996-06C8D81FCC2E}" sibTransId="{5B4ECD00-8946-4E75-BED6-D8917058FA72}"/>
    <dgm:cxn modelId="{F2D80C9B-67A7-4CAB-B20C-E003FCA61A8D}" type="presOf" srcId="{E939AAD4-C022-4448-A173-F2E22064074E}" destId="{93836246-D88C-484C-A94E-3470DCB8E70C}" srcOrd="0" destOrd="0" presId="urn:microsoft.com/office/officeart/2005/8/layout/list1"/>
    <dgm:cxn modelId="{6AE95B64-5B18-4CEF-9B54-A9CED429081A}" type="presOf" srcId="{80D06CE4-8667-409F-9666-56E560551C7A}" destId="{B3445FAE-8533-4376-8B75-5005B79BA938}" srcOrd="1" destOrd="0" presId="urn:microsoft.com/office/officeart/2005/8/layout/list1"/>
    <dgm:cxn modelId="{CFEF1015-B319-4C7D-A241-84014B7B9293}" type="presOf" srcId="{A6B7E653-B70C-47A7-9C2B-479DCD63C3DD}" destId="{4C966BE3-2CE8-48D7-8F3B-F2D83FFB0A53}" srcOrd="1" destOrd="0" presId="urn:microsoft.com/office/officeart/2005/8/layout/list1"/>
    <dgm:cxn modelId="{7FCD881B-2502-48A6-B6DD-83B13C0CCFBC}" srcId="{E939AAD4-C022-4448-A173-F2E22064074E}" destId="{A6B7E653-B70C-47A7-9C2B-479DCD63C3DD}" srcOrd="0" destOrd="0" parTransId="{AB718D88-7E16-449C-8719-19F6AB3B4C94}" sibTransId="{117116DC-3AAC-42AB-A7F4-975BDCB12F7E}"/>
    <dgm:cxn modelId="{90163E49-BF9E-4EE1-B021-57C2CD7DC55D}" type="presParOf" srcId="{93836246-D88C-484C-A94E-3470DCB8E70C}" destId="{ED050262-25E7-45A8-93CB-893AEF013DA3}" srcOrd="0" destOrd="0" presId="urn:microsoft.com/office/officeart/2005/8/layout/list1"/>
    <dgm:cxn modelId="{6D1E63D3-3ABB-400D-B9D4-3D37DEC1358B}" type="presParOf" srcId="{ED050262-25E7-45A8-93CB-893AEF013DA3}" destId="{137A49B0-A449-4AF7-BCA2-BA0455EE5132}" srcOrd="0" destOrd="0" presId="urn:microsoft.com/office/officeart/2005/8/layout/list1"/>
    <dgm:cxn modelId="{242752F8-0B29-4D30-90DA-961F250F9FC7}" type="presParOf" srcId="{ED050262-25E7-45A8-93CB-893AEF013DA3}" destId="{4C966BE3-2CE8-48D7-8F3B-F2D83FFB0A53}" srcOrd="1" destOrd="0" presId="urn:microsoft.com/office/officeart/2005/8/layout/list1"/>
    <dgm:cxn modelId="{65BC38F4-5964-451B-B6D7-70E8788125B7}" type="presParOf" srcId="{93836246-D88C-484C-A94E-3470DCB8E70C}" destId="{E0C47C30-04D0-43BD-82CB-A11AC5B072C7}" srcOrd="1" destOrd="0" presId="urn:microsoft.com/office/officeart/2005/8/layout/list1"/>
    <dgm:cxn modelId="{01A6D0BC-2204-42BC-A121-F1E32BA24B1E}" type="presParOf" srcId="{93836246-D88C-484C-A94E-3470DCB8E70C}" destId="{64FA4D63-4F53-4634-90EA-B940968B7A40}" srcOrd="2" destOrd="0" presId="urn:microsoft.com/office/officeart/2005/8/layout/list1"/>
    <dgm:cxn modelId="{E33B8219-1723-4788-AA20-CC1723EE40C0}" type="presParOf" srcId="{93836246-D88C-484C-A94E-3470DCB8E70C}" destId="{4313CE89-E389-46E2-99E4-30FCAC8F6BD5}" srcOrd="3" destOrd="0" presId="urn:microsoft.com/office/officeart/2005/8/layout/list1"/>
    <dgm:cxn modelId="{76DA1CBE-5CCB-4533-966F-955BFC3A98FF}" type="presParOf" srcId="{93836246-D88C-484C-A94E-3470DCB8E70C}" destId="{CF1740C1-DF32-40AD-AC87-4D3C1BF282DC}" srcOrd="4" destOrd="0" presId="urn:microsoft.com/office/officeart/2005/8/layout/list1"/>
    <dgm:cxn modelId="{9A1CA08B-2309-47D4-85B6-DD8C95479942}" type="presParOf" srcId="{CF1740C1-DF32-40AD-AC87-4D3C1BF282DC}" destId="{7C1DE7D4-0AB1-4E1C-9E1D-A8CBF050EAD2}" srcOrd="0" destOrd="0" presId="urn:microsoft.com/office/officeart/2005/8/layout/list1"/>
    <dgm:cxn modelId="{ECACC369-52FC-46FD-BCE1-D31F516B8AF7}" type="presParOf" srcId="{CF1740C1-DF32-40AD-AC87-4D3C1BF282DC}" destId="{B3445FAE-8533-4376-8B75-5005B79BA938}" srcOrd="1" destOrd="0" presId="urn:microsoft.com/office/officeart/2005/8/layout/list1"/>
    <dgm:cxn modelId="{4936AD35-BAF2-4162-8BA3-2610A42A32E8}" type="presParOf" srcId="{93836246-D88C-484C-A94E-3470DCB8E70C}" destId="{06E8E90E-4842-4B04-A694-92B15AD74D5A}" srcOrd="5" destOrd="0" presId="urn:microsoft.com/office/officeart/2005/8/layout/list1"/>
    <dgm:cxn modelId="{2EFE3003-193F-4E8B-9271-590587493B5A}" type="presParOf" srcId="{93836246-D88C-484C-A94E-3470DCB8E70C}" destId="{95D515C7-C153-4305-99A6-FBD35DDD76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39AAD4-C022-4448-A173-F2E22064074E}"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s-CO"/>
        </a:p>
      </dgm:t>
    </dgm:pt>
    <dgm:pt modelId="{A6B7E653-B70C-47A7-9C2B-479DCD63C3DD}">
      <dgm:prSet phldrT="[Texto]" custT="1"/>
      <dgm:spPr/>
      <dgm:t>
        <a:bodyPr/>
        <a:lstStyle/>
        <a:p>
          <a:r>
            <a:rPr lang="es-CO" sz="4000" b="1" dirty="0" smtClean="0">
              <a:effectLst>
                <a:outerShdw blurRad="38100" dist="38100" dir="2700000" algn="tl">
                  <a:srgbClr val="000000">
                    <a:alpha val="43137"/>
                  </a:srgbClr>
                </a:outerShdw>
              </a:effectLst>
            </a:rPr>
            <a:t>ESTRUCTURA ADMINISTRATIVA</a:t>
          </a:r>
          <a:endParaRPr lang="es-CO" sz="4000" b="1" u="none" dirty="0">
            <a:effectLst>
              <a:outerShdw blurRad="38100" dist="38100" dir="2700000" algn="tl">
                <a:srgbClr val="000000">
                  <a:alpha val="43137"/>
                </a:srgbClr>
              </a:outerShdw>
            </a:effectLst>
          </a:endParaRPr>
        </a:p>
      </dgm:t>
    </dgm:pt>
    <dgm:pt modelId="{AB718D88-7E16-449C-8719-19F6AB3B4C94}" type="parTrans" cxnId="{7FCD881B-2502-48A6-B6DD-83B13C0CCFBC}">
      <dgm:prSet/>
      <dgm:spPr/>
      <dgm:t>
        <a:bodyPr/>
        <a:lstStyle/>
        <a:p>
          <a:endParaRPr lang="es-CO"/>
        </a:p>
      </dgm:t>
    </dgm:pt>
    <dgm:pt modelId="{117116DC-3AAC-42AB-A7F4-975BDCB12F7E}" type="sibTrans" cxnId="{7FCD881B-2502-48A6-B6DD-83B13C0CCFBC}">
      <dgm:prSet/>
      <dgm:spPr/>
      <dgm:t>
        <a:bodyPr/>
        <a:lstStyle/>
        <a:p>
          <a:endParaRPr lang="es-CO"/>
        </a:p>
      </dgm:t>
    </dgm:pt>
    <dgm:pt modelId="{80D06CE4-8667-409F-9666-56E560551C7A}">
      <dgm:prSet phldrT="[Texto]" custT="1"/>
      <dgm:spPr/>
      <dgm:t>
        <a:bodyPr/>
        <a:lstStyle/>
        <a:p>
          <a:r>
            <a:rPr lang="es-CO" sz="4000" b="1" dirty="0" smtClean="0"/>
            <a:t>ACTORES AMBIENTALES</a:t>
          </a:r>
          <a:endParaRPr lang="es-CO" sz="4000" b="1" u="none" dirty="0">
            <a:effectLst>
              <a:outerShdw blurRad="38100" dist="38100" dir="2700000" algn="tl">
                <a:srgbClr val="000000">
                  <a:alpha val="43137"/>
                </a:srgbClr>
              </a:outerShdw>
            </a:effectLst>
          </a:endParaRPr>
        </a:p>
      </dgm:t>
    </dgm:pt>
    <dgm:pt modelId="{084AD44C-EA4B-48A1-8996-06C8D81FCC2E}" type="parTrans" cxnId="{8D9651A8-F4E1-4161-9308-ED47FCC00D72}">
      <dgm:prSet/>
      <dgm:spPr/>
      <dgm:t>
        <a:bodyPr/>
        <a:lstStyle/>
        <a:p>
          <a:endParaRPr lang="es-CO"/>
        </a:p>
      </dgm:t>
    </dgm:pt>
    <dgm:pt modelId="{5B4ECD00-8946-4E75-BED6-D8917058FA72}" type="sibTrans" cxnId="{8D9651A8-F4E1-4161-9308-ED47FCC00D72}">
      <dgm:prSet/>
      <dgm:spPr/>
      <dgm:t>
        <a:bodyPr/>
        <a:lstStyle/>
        <a:p>
          <a:endParaRPr lang="es-CO"/>
        </a:p>
      </dgm:t>
    </dgm:pt>
    <dgm:pt modelId="{93836246-D88C-484C-A94E-3470DCB8E70C}" type="pres">
      <dgm:prSet presAssocID="{E939AAD4-C022-4448-A173-F2E22064074E}" presName="linear" presStyleCnt="0">
        <dgm:presLayoutVars>
          <dgm:dir/>
          <dgm:animLvl val="lvl"/>
          <dgm:resizeHandles val="exact"/>
        </dgm:presLayoutVars>
      </dgm:prSet>
      <dgm:spPr/>
      <dgm:t>
        <a:bodyPr/>
        <a:lstStyle/>
        <a:p>
          <a:endParaRPr lang="es-CO"/>
        </a:p>
      </dgm:t>
    </dgm:pt>
    <dgm:pt modelId="{ED050262-25E7-45A8-93CB-893AEF013DA3}" type="pres">
      <dgm:prSet presAssocID="{A6B7E653-B70C-47A7-9C2B-479DCD63C3DD}" presName="parentLin" presStyleCnt="0"/>
      <dgm:spPr/>
      <dgm:t>
        <a:bodyPr/>
        <a:lstStyle/>
        <a:p>
          <a:endParaRPr lang="es-CO"/>
        </a:p>
      </dgm:t>
    </dgm:pt>
    <dgm:pt modelId="{137A49B0-A449-4AF7-BCA2-BA0455EE5132}" type="pres">
      <dgm:prSet presAssocID="{A6B7E653-B70C-47A7-9C2B-479DCD63C3DD}" presName="parentLeftMargin" presStyleLbl="node1" presStyleIdx="0" presStyleCnt="2"/>
      <dgm:spPr/>
      <dgm:t>
        <a:bodyPr/>
        <a:lstStyle/>
        <a:p>
          <a:endParaRPr lang="es-CO"/>
        </a:p>
      </dgm:t>
    </dgm:pt>
    <dgm:pt modelId="{4C966BE3-2CE8-48D7-8F3B-F2D83FFB0A53}" type="pres">
      <dgm:prSet presAssocID="{A6B7E653-B70C-47A7-9C2B-479DCD63C3DD}" presName="parentText" presStyleLbl="node1" presStyleIdx="0" presStyleCnt="2">
        <dgm:presLayoutVars>
          <dgm:chMax val="0"/>
          <dgm:bulletEnabled val="1"/>
        </dgm:presLayoutVars>
      </dgm:prSet>
      <dgm:spPr/>
      <dgm:t>
        <a:bodyPr/>
        <a:lstStyle/>
        <a:p>
          <a:endParaRPr lang="es-CO"/>
        </a:p>
      </dgm:t>
    </dgm:pt>
    <dgm:pt modelId="{E0C47C30-04D0-43BD-82CB-A11AC5B072C7}" type="pres">
      <dgm:prSet presAssocID="{A6B7E653-B70C-47A7-9C2B-479DCD63C3DD}" presName="negativeSpace" presStyleCnt="0"/>
      <dgm:spPr/>
      <dgm:t>
        <a:bodyPr/>
        <a:lstStyle/>
        <a:p>
          <a:endParaRPr lang="es-CO"/>
        </a:p>
      </dgm:t>
    </dgm:pt>
    <dgm:pt modelId="{64FA4D63-4F53-4634-90EA-B940968B7A40}" type="pres">
      <dgm:prSet presAssocID="{A6B7E653-B70C-47A7-9C2B-479DCD63C3DD}" presName="childText" presStyleLbl="conFgAcc1" presStyleIdx="0" presStyleCnt="2">
        <dgm:presLayoutVars>
          <dgm:bulletEnabled val="1"/>
        </dgm:presLayoutVars>
      </dgm:prSet>
      <dgm:spPr/>
      <dgm:t>
        <a:bodyPr/>
        <a:lstStyle/>
        <a:p>
          <a:endParaRPr lang="es-CO"/>
        </a:p>
      </dgm:t>
    </dgm:pt>
    <dgm:pt modelId="{4313CE89-E389-46E2-99E4-30FCAC8F6BD5}" type="pres">
      <dgm:prSet presAssocID="{117116DC-3AAC-42AB-A7F4-975BDCB12F7E}" presName="spaceBetweenRectangles" presStyleCnt="0"/>
      <dgm:spPr/>
      <dgm:t>
        <a:bodyPr/>
        <a:lstStyle/>
        <a:p>
          <a:endParaRPr lang="es-CO"/>
        </a:p>
      </dgm:t>
    </dgm:pt>
    <dgm:pt modelId="{CF1740C1-DF32-40AD-AC87-4D3C1BF282DC}" type="pres">
      <dgm:prSet presAssocID="{80D06CE4-8667-409F-9666-56E560551C7A}" presName="parentLin" presStyleCnt="0"/>
      <dgm:spPr/>
      <dgm:t>
        <a:bodyPr/>
        <a:lstStyle/>
        <a:p>
          <a:endParaRPr lang="es-CO"/>
        </a:p>
      </dgm:t>
    </dgm:pt>
    <dgm:pt modelId="{7C1DE7D4-0AB1-4E1C-9E1D-A8CBF050EAD2}" type="pres">
      <dgm:prSet presAssocID="{80D06CE4-8667-409F-9666-56E560551C7A}" presName="parentLeftMargin" presStyleLbl="node1" presStyleIdx="0" presStyleCnt="2"/>
      <dgm:spPr/>
      <dgm:t>
        <a:bodyPr/>
        <a:lstStyle/>
        <a:p>
          <a:endParaRPr lang="es-CO"/>
        </a:p>
      </dgm:t>
    </dgm:pt>
    <dgm:pt modelId="{B3445FAE-8533-4376-8B75-5005B79BA938}" type="pres">
      <dgm:prSet presAssocID="{80D06CE4-8667-409F-9666-56E560551C7A}" presName="parentText" presStyleLbl="node1" presStyleIdx="1" presStyleCnt="2" custScaleY="115884">
        <dgm:presLayoutVars>
          <dgm:chMax val="0"/>
          <dgm:bulletEnabled val="1"/>
        </dgm:presLayoutVars>
      </dgm:prSet>
      <dgm:spPr/>
      <dgm:t>
        <a:bodyPr/>
        <a:lstStyle/>
        <a:p>
          <a:endParaRPr lang="es-CO"/>
        </a:p>
      </dgm:t>
    </dgm:pt>
    <dgm:pt modelId="{06E8E90E-4842-4B04-A694-92B15AD74D5A}" type="pres">
      <dgm:prSet presAssocID="{80D06CE4-8667-409F-9666-56E560551C7A}" presName="negativeSpace" presStyleCnt="0"/>
      <dgm:spPr/>
      <dgm:t>
        <a:bodyPr/>
        <a:lstStyle/>
        <a:p>
          <a:endParaRPr lang="es-CO"/>
        </a:p>
      </dgm:t>
    </dgm:pt>
    <dgm:pt modelId="{95D515C7-C153-4305-99A6-FBD35DDD76CA}" type="pres">
      <dgm:prSet presAssocID="{80D06CE4-8667-409F-9666-56E560551C7A}" presName="childText" presStyleLbl="conFgAcc1" presStyleIdx="1" presStyleCnt="2">
        <dgm:presLayoutVars>
          <dgm:bulletEnabled val="1"/>
        </dgm:presLayoutVars>
      </dgm:prSet>
      <dgm:spPr/>
      <dgm:t>
        <a:bodyPr/>
        <a:lstStyle/>
        <a:p>
          <a:endParaRPr lang="es-CO"/>
        </a:p>
      </dgm:t>
    </dgm:pt>
  </dgm:ptLst>
  <dgm:cxnLst>
    <dgm:cxn modelId="{37A34A60-6D49-42B6-9ED7-2FCFE0DCE612}" type="presOf" srcId="{E939AAD4-C022-4448-A173-F2E22064074E}" destId="{93836246-D88C-484C-A94E-3470DCB8E70C}" srcOrd="0" destOrd="0" presId="urn:microsoft.com/office/officeart/2005/8/layout/list1"/>
    <dgm:cxn modelId="{8D9651A8-F4E1-4161-9308-ED47FCC00D72}" srcId="{E939AAD4-C022-4448-A173-F2E22064074E}" destId="{80D06CE4-8667-409F-9666-56E560551C7A}" srcOrd="1" destOrd="0" parTransId="{084AD44C-EA4B-48A1-8996-06C8D81FCC2E}" sibTransId="{5B4ECD00-8946-4E75-BED6-D8917058FA72}"/>
    <dgm:cxn modelId="{CB78736F-ACB2-4306-A31C-1FEB02859BF7}" type="presOf" srcId="{A6B7E653-B70C-47A7-9C2B-479DCD63C3DD}" destId="{4C966BE3-2CE8-48D7-8F3B-F2D83FFB0A53}" srcOrd="1" destOrd="0" presId="urn:microsoft.com/office/officeart/2005/8/layout/list1"/>
    <dgm:cxn modelId="{5DE98C16-290F-4D95-8FC8-D5B9433FF00D}" type="presOf" srcId="{80D06CE4-8667-409F-9666-56E560551C7A}" destId="{7C1DE7D4-0AB1-4E1C-9E1D-A8CBF050EAD2}" srcOrd="0" destOrd="0" presId="urn:microsoft.com/office/officeart/2005/8/layout/list1"/>
    <dgm:cxn modelId="{1D254AA0-8378-43F0-9C25-D9A6ACB4319C}" type="presOf" srcId="{A6B7E653-B70C-47A7-9C2B-479DCD63C3DD}" destId="{137A49B0-A449-4AF7-BCA2-BA0455EE5132}" srcOrd="0" destOrd="0" presId="urn:microsoft.com/office/officeart/2005/8/layout/list1"/>
    <dgm:cxn modelId="{7FCD881B-2502-48A6-B6DD-83B13C0CCFBC}" srcId="{E939AAD4-C022-4448-A173-F2E22064074E}" destId="{A6B7E653-B70C-47A7-9C2B-479DCD63C3DD}" srcOrd="0" destOrd="0" parTransId="{AB718D88-7E16-449C-8719-19F6AB3B4C94}" sibTransId="{117116DC-3AAC-42AB-A7F4-975BDCB12F7E}"/>
    <dgm:cxn modelId="{AC4E7AAF-A102-4EFD-9B1E-1F071C6DE97A}" type="presOf" srcId="{80D06CE4-8667-409F-9666-56E560551C7A}" destId="{B3445FAE-8533-4376-8B75-5005B79BA938}" srcOrd="1" destOrd="0" presId="urn:microsoft.com/office/officeart/2005/8/layout/list1"/>
    <dgm:cxn modelId="{BA6E012F-6B27-405F-8E2F-10C499B3CCA7}" type="presParOf" srcId="{93836246-D88C-484C-A94E-3470DCB8E70C}" destId="{ED050262-25E7-45A8-93CB-893AEF013DA3}" srcOrd="0" destOrd="0" presId="urn:microsoft.com/office/officeart/2005/8/layout/list1"/>
    <dgm:cxn modelId="{16036F9F-4735-4807-BEA4-E3D3515D407A}" type="presParOf" srcId="{ED050262-25E7-45A8-93CB-893AEF013DA3}" destId="{137A49B0-A449-4AF7-BCA2-BA0455EE5132}" srcOrd="0" destOrd="0" presId="urn:microsoft.com/office/officeart/2005/8/layout/list1"/>
    <dgm:cxn modelId="{5418E47D-A49D-4178-9606-17D8764F55D2}" type="presParOf" srcId="{ED050262-25E7-45A8-93CB-893AEF013DA3}" destId="{4C966BE3-2CE8-48D7-8F3B-F2D83FFB0A53}" srcOrd="1" destOrd="0" presId="urn:microsoft.com/office/officeart/2005/8/layout/list1"/>
    <dgm:cxn modelId="{B88017CA-7799-46FC-AEB8-83ABB19C22D2}" type="presParOf" srcId="{93836246-D88C-484C-A94E-3470DCB8E70C}" destId="{E0C47C30-04D0-43BD-82CB-A11AC5B072C7}" srcOrd="1" destOrd="0" presId="urn:microsoft.com/office/officeart/2005/8/layout/list1"/>
    <dgm:cxn modelId="{829A4E43-C60C-45E5-99BF-977626696A46}" type="presParOf" srcId="{93836246-D88C-484C-A94E-3470DCB8E70C}" destId="{64FA4D63-4F53-4634-90EA-B940968B7A40}" srcOrd="2" destOrd="0" presId="urn:microsoft.com/office/officeart/2005/8/layout/list1"/>
    <dgm:cxn modelId="{0090416B-8526-41B9-A753-11D96FE2D898}" type="presParOf" srcId="{93836246-D88C-484C-A94E-3470DCB8E70C}" destId="{4313CE89-E389-46E2-99E4-30FCAC8F6BD5}" srcOrd="3" destOrd="0" presId="urn:microsoft.com/office/officeart/2005/8/layout/list1"/>
    <dgm:cxn modelId="{626C5E89-BFDB-47CC-9A0A-870E9D527D95}" type="presParOf" srcId="{93836246-D88C-484C-A94E-3470DCB8E70C}" destId="{CF1740C1-DF32-40AD-AC87-4D3C1BF282DC}" srcOrd="4" destOrd="0" presId="urn:microsoft.com/office/officeart/2005/8/layout/list1"/>
    <dgm:cxn modelId="{953F4E66-C94D-4363-A94A-DBA4E60E9541}" type="presParOf" srcId="{CF1740C1-DF32-40AD-AC87-4D3C1BF282DC}" destId="{7C1DE7D4-0AB1-4E1C-9E1D-A8CBF050EAD2}" srcOrd="0" destOrd="0" presId="urn:microsoft.com/office/officeart/2005/8/layout/list1"/>
    <dgm:cxn modelId="{8148708D-29C0-44A6-819D-45277FD44A7F}" type="presParOf" srcId="{CF1740C1-DF32-40AD-AC87-4D3C1BF282DC}" destId="{B3445FAE-8533-4376-8B75-5005B79BA938}" srcOrd="1" destOrd="0" presId="urn:microsoft.com/office/officeart/2005/8/layout/list1"/>
    <dgm:cxn modelId="{986C22AC-99DE-4616-9DEE-A701C9CBD98E}" type="presParOf" srcId="{93836246-D88C-484C-A94E-3470DCB8E70C}" destId="{06E8E90E-4842-4B04-A694-92B15AD74D5A}" srcOrd="5" destOrd="0" presId="urn:microsoft.com/office/officeart/2005/8/layout/list1"/>
    <dgm:cxn modelId="{DFAF9D09-5B04-4B0A-9BB9-0525BEF8C049}" type="presParOf" srcId="{93836246-D88C-484C-A94E-3470DCB8E70C}" destId="{95D515C7-C153-4305-99A6-FBD35DDD76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15986-8EFA-4915-9877-67E63DDDA760}" type="doc">
      <dgm:prSet loTypeId="urn:microsoft.com/office/officeart/2005/8/layout/hierarchy3" loCatId="hierarchy" qsTypeId="urn:microsoft.com/office/officeart/2005/8/quickstyle/3d1" qsCatId="3D" csTypeId="urn:microsoft.com/office/officeart/2005/8/colors/accent3_2" csCatId="accent3" phldr="1"/>
      <dgm:spPr/>
      <dgm:t>
        <a:bodyPr/>
        <a:lstStyle/>
        <a:p>
          <a:endParaRPr lang="es-CO"/>
        </a:p>
      </dgm:t>
    </dgm:pt>
    <dgm:pt modelId="{52177024-263E-458A-80FB-8C115DC58D21}">
      <dgm:prSet phldrT="[Texto]" custT="1"/>
      <dgm:spPr/>
      <dgm:t>
        <a:bodyPr/>
        <a:lstStyle/>
        <a:p>
          <a:r>
            <a:rPr lang="es-CO" sz="4600" b="1" dirty="0" smtClean="0">
              <a:effectLst>
                <a:outerShdw blurRad="38100" dist="38100" dir="2700000" algn="tl">
                  <a:srgbClr val="000000">
                    <a:alpha val="43137"/>
                  </a:srgbClr>
                </a:outerShdw>
              </a:effectLst>
            </a:rPr>
            <a:t>SISTEMA </a:t>
          </a:r>
          <a:r>
            <a:rPr lang="es-CO" sz="4600" b="1" dirty="0" smtClean="0">
              <a:effectLst>
                <a:outerShdw blurRad="38100" dist="38100" dir="2700000" algn="tl">
                  <a:srgbClr val="000000">
                    <a:alpha val="43137"/>
                  </a:srgbClr>
                </a:outerShdw>
              </a:effectLst>
            </a:rPr>
            <a:t>FÍSICO BIÓTICO AMBIENTAL</a:t>
          </a:r>
          <a:endParaRPr lang="es-CO" sz="4600" dirty="0">
            <a:effectLst>
              <a:outerShdw blurRad="38100" dist="38100" dir="2700000" algn="tl">
                <a:srgbClr val="000000">
                  <a:alpha val="43137"/>
                </a:srgbClr>
              </a:outerShdw>
            </a:effectLst>
          </a:endParaRPr>
        </a:p>
      </dgm:t>
    </dgm:pt>
    <dgm:pt modelId="{94D8398C-9AA6-41E5-8458-12896CB7B230}" type="parTrans" cxnId="{C3709B80-EFA2-4E41-A4B8-C10FA8C16E84}">
      <dgm:prSet/>
      <dgm:spPr/>
      <dgm:t>
        <a:bodyPr/>
        <a:lstStyle/>
        <a:p>
          <a:endParaRPr lang="es-CO"/>
        </a:p>
      </dgm:t>
    </dgm:pt>
    <dgm:pt modelId="{38A4D845-896B-46EC-B896-5CF6C09AB03B}" type="sibTrans" cxnId="{C3709B80-EFA2-4E41-A4B8-C10FA8C16E84}">
      <dgm:prSet/>
      <dgm:spPr/>
      <dgm:t>
        <a:bodyPr/>
        <a:lstStyle/>
        <a:p>
          <a:endParaRPr lang="es-CO"/>
        </a:p>
      </dgm:t>
    </dgm:pt>
    <dgm:pt modelId="{C2E2A591-197E-45D3-BE61-4E93C7FE3766}">
      <dgm:prSet phldrT="[Texto]"/>
      <dgm:spPr/>
      <dgm:t>
        <a:bodyPr/>
        <a:lstStyle/>
        <a:p>
          <a:r>
            <a:rPr lang="es-CO" b="1" u="none" dirty="0" smtClean="0">
              <a:effectLst>
                <a:outerShdw blurRad="38100" dist="38100" dir="2700000" algn="tl">
                  <a:srgbClr val="000000">
                    <a:alpha val="43137"/>
                  </a:srgbClr>
                </a:outerShdw>
              </a:effectLst>
            </a:rPr>
            <a:t>SISTEMA FÍSICO NATURAL</a:t>
          </a:r>
          <a:endParaRPr lang="es-CO" dirty="0"/>
        </a:p>
      </dgm:t>
    </dgm:pt>
    <dgm:pt modelId="{1F7AADC6-3592-410C-84BD-77C9F9025D4F}" type="parTrans" cxnId="{E97BADF7-0E05-417C-9C7E-B197408D430F}">
      <dgm:prSet/>
      <dgm:spPr/>
      <dgm:t>
        <a:bodyPr/>
        <a:lstStyle/>
        <a:p>
          <a:endParaRPr lang="es-CO"/>
        </a:p>
      </dgm:t>
    </dgm:pt>
    <dgm:pt modelId="{A3628A8C-9474-43FE-86CC-BD1E43F56837}" type="sibTrans" cxnId="{E97BADF7-0E05-417C-9C7E-B197408D430F}">
      <dgm:prSet/>
      <dgm:spPr/>
      <dgm:t>
        <a:bodyPr/>
        <a:lstStyle/>
        <a:p>
          <a:endParaRPr lang="es-CO"/>
        </a:p>
      </dgm:t>
    </dgm:pt>
    <dgm:pt modelId="{1EB3CED4-5B1B-4FD5-B48C-FEE3F32A2FD0}">
      <dgm:prSet phldrT="[Texto]"/>
      <dgm:spPr/>
      <dgm:t>
        <a:bodyPr/>
        <a:lstStyle/>
        <a:p>
          <a:r>
            <a:rPr lang="es-CO" b="1" u="none" dirty="0" smtClean="0">
              <a:effectLst>
                <a:outerShdw blurRad="38100" dist="38100" dir="2700000" algn="tl">
                  <a:srgbClr val="000000">
                    <a:alpha val="43137"/>
                  </a:srgbClr>
                </a:outerShdw>
              </a:effectLst>
            </a:rPr>
            <a:t>SISTEMA FÍSICO CONSTRUIDO</a:t>
          </a:r>
          <a:endParaRPr lang="es-CO" dirty="0"/>
        </a:p>
      </dgm:t>
    </dgm:pt>
    <dgm:pt modelId="{2C2C23A1-AA25-46F1-A505-137CFD40BEF1}" type="parTrans" cxnId="{81268E30-6299-484F-9D82-EAFE970CB5C6}">
      <dgm:prSet/>
      <dgm:spPr/>
      <dgm:t>
        <a:bodyPr/>
        <a:lstStyle/>
        <a:p>
          <a:endParaRPr lang="es-CO"/>
        </a:p>
      </dgm:t>
    </dgm:pt>
    <dgm:pt modelId="{96FD841D-05BA-4E07-89B0-95EA3A71E91D}" type="sibTrans" cxnId="{81268E30-6299-484F-9D82-EAFE970CB5C6}">
      <dgm:prSet/>
      <dgm:spPr/>
      <dgm:t>
        <a:bodyPr/>
        <a:lstStyle/>
        <a:p>
          <a:endParaRPr lang="es-CO"/>
        </a:p>
      </dgm:t>
    </dgm:pt>
    <dgm:pt modelId="{BC65C208-9780-4F23-8017-9DB4E6A2E4B8}">
      <dgm:prSet phldrT="[Texto]"/>
      <dgm:spPr/>
      <dgm:t>
        <a:bodyPr/>
        <a:lstStyle/>
        <a:p>
          <a:r>
            <a:rPr lang="es-MX" b="1" u="none" dirty="0" smtClean="0">
              <a:effectLst>
                <a:outerShdw blurRad="38100" dist="38100" dir="2700000" algn="tl">
                  <a:srgbClr val="000000">
                    <a:alpha val="43137"/>
                  </a:srgbClr>
                </a:outerShdw>
              </a:effectLst>
            </a:rPr>
            <a:t>VULNERABILIDAD Y RIESGO</a:t>
          </a:r>
          <a:endParaRPr lang="es-CO" dirty="0"/>
        </a:p>
      </dgm:t>
    </dgm:pt>
    <dgm:pt modelId="{2D4FF5FB-C457-4FC3-B254-1E79F1097833}" type="parTrans" cxnId="{EDF442F4-9B0F-4D82-BEBF-0BB9DB9A00D3}">
      <dgm:prSet/>
      <dgm:spPr/>
      <dgm:t>
        <a:bodyPr/>
        <a:lstStyle/>
        <a:p>
          <a:endParaRPr lang="es-CO"/>
        </a:p>
      </dgm:t>
    </dgm:pt>
    <dgm:pt modelId="{EC82CB59-107C-456A-B2F9-5B083DA97696}" type="sibTrans" cxnId="{EDF442F4-9B0F-4D82-BEBF-0BB9DB9A00D3}">
      <dgm:prSet/>
      <dgm:spPr/>
      <dgm:t>
        <a:bodyPr/>
        <a:lstStyle/>
        <a:p>
          <a:endParaRPr lang="es-CO"/>
        </a:p>
      </dgm:t>
    </dgm:pt>
    <dgm:pt modelId="{7D48417A-FBC8-47F7-A919-4CC2D01B1593}" type="pres">
      <dgm:prSet presAssocID="{4E715986-8EFA-4915-9877-67E63DDDA760}" presName="diagram" presStyleCnt="0">
        <dgm:presLayoutVars>
          <dgm:chPref val="1"/>
          <dgm:dir/>
          <dgm:animOne val="branch"/>
          <dgm:animLvl val="lvl"/>
          <dgm:resizeHandles/>
        </dgm:presLayoutVars>
      </dgm:prSet>
      <dgm:spPr/>
      <dgm:t>
        <a:bodyPr/>
        <a:lstStyle/>
        <a:p>
          <a:endParaRPr lang="es-CO"/>
        </a:p>
      </dgm:t>
    </dgm:pt>
    <dgm:pt modelId="{9A1F5E64-0838-4205-8E99-52DBE03B18E6}" type="pres">
      <dgm:prSet presAssocID="{52177024-263E-458A-80FB-8C115DC58D21}" presName="root" presStyleCnt="0"/>
      <dgm:spPr/>
      <dgm:t>
        <a:bodyPr/>
        <a:lstStyle/>
        <a:p>
          <a:endParaRPr lang="es-CO"/>
        </a:p>
      </dgm:t>
    </dgm:pt>
    <dgm:pt modelId="{224C9EF0-4E94-417C-AE5F-06FFBB9A97F4}" type="pres">
      <dgm:prSet presAssocID="{52177024-263E-458A-80FB-8C115DC58D21}" presName="rootComposite" presStyleCnt="0"/>
      <dgm:spPr/>
      <dgm:t>
        <a:bodyPr/>
        <a:lstStyle/>
        <a:p>
          <a:endParaRPr lang="es-CO"/>
        </a:p>
      </dgm:t>
    </dgm:pt>
    <dgm:pt modelId="{08EDBCEE-CFE9-4E5A-9A00-A725A3E969DB}" type="pres">
      <dgm:prSet presAssocID="{52177024-263E-458A-80FB-8C115DC58D21}" presName="rootText" presStyleLbl="node1" presStyleIdx="0" presStyleCnt="1" custScaleX="366595" custScaleY="142772" custLinFactNeighborX="-3136"/>
      <dgm:spPr/>
      <dgm:t>
        <a:bodyPr/>
        <a:lstStyle/>
        <a:p>
          <a:endParaRPr lang="es-CO"/>
        </a:p>
      </dgm:t>
    </dgm:pt>
    <dgm:pt modelId="{1E051660-6506-4ACE-96C5-A1E9CEC57197}" type="pres">
      <dgm:prSet presAssocID="{52177024-263E-458A-80FB-8C115DC58D21}" presName="rootConnector" presStyleLbl="node1" presStyleIdx="0" presStyleCnt="1"/>
      <dgm:spPr/>
      <dgm:t>
        <a:bodyPr/>
        <a:lstStyle/>
        <a:p>
          <a:endParaRPr lang="es-CO"/>
        </a:p>
      </dgm:t>
    </dgm:pt>
    <dgm:pt modelId="{6E65198D-4124-4D37-B980-02C3C6259113}" type="pres">
      <dgm:prSet presAssocID="{52177024-263E-458A-80FB-8C115DC58D21}" presName="childShape" presStyleCnt="0"/>
      <dgm:spPr/>
      <dgm:t>
        <a:bodyPr/>
        <a:lstStyle/>
        <a:p>
          <a:endParaRPr lang="es-CO"/>
        </a:p>
      </dgm:t>
    </dgm:pt>
    <dgm:pt modelId="{3EA083BA-0681-4174-865C-FB280961C0F4}" type="pres">
      <dgm:prSet presAssocID="{1F7AADC6-3592-410C-84BD-77C9F9025D4F}" presName="Name13" presStyleLbl="parChTrans1D2" presStyleIdx="0" presStyleCnt="3"/>
      <dgm:spPr/>
      <dgm:t>
        <a:bodyPr/>
        <a:lstStyle/>
        <a:p>
          <a:endParaRPr lang="es-CO"/>
        </a:p>
      </dgm:t>
    </dgm:pt>
    <dgm:pt modelId="{DB3762EC-D5C6-42A3-AA38-38A7D814E6E8}" type="pres">
      <dgm:prSet presAssocID="{C2E2A591-197E-45D3-BE61-4E93C7FE3766}" presName="childText" presStyleLbl="bgAcc1" presStyleIdx="0" presStyleCnt="3" custScaleX="256161">
        <dgm:presLayoutVars>
          <dgm:bulletEnabled val="1"/>
        </dgm:presLayoutVars>
      </dgm:prSet>
      <dgm:spPr/>
      <dgm:t>
        <a:bodyPr/>
        <a:lstStyle/>
        <a:p>
          <a:endParaRPr lang="es-CO"/>
        </a:p>
      </dgm:t>
    </dgm:pt>
    <dgm:pt modelId="{B2CC6ACD-93B2-4835-B4BB-A6680BD98CBC}" type="pres">
      <dgm:prSet presAssocID="{2C2C23A1-AA25-46F1-A505-137CFD40BEF1}" presName="Name13" presStyleLbl="parChTrans1D2" presStyleIdx="1" presStyleCnt="3"/>
      <dgm:spPr/>
      <dgm:t>
        <a:bodyPr/>
        <a:lstStyle/>
        <a:p>
          <a:endParaRPr lang="es-CO"/>
        </a:p>
      </dgm:t>
    </dgm:pt>
    <dgm:pt modelId="{77637FDD-57CB-4441-BAA9-BC10220105D4}" type="pres">
      <dgm:prSet presAssocID="{1EB3CED4-5B1B-4FD5-B48C-FEE3F32A2FD0}" presName="childText" presStyleLbl="bgAcc1" presStyleIdx="1" presStyleCnt="3" custScaleX="261922">
        <dgm:presLayoutVars>
          <dgm:bulletEnabled val="1"/>
        </dgm:presLayoutVars>
      </dgm:prSet>
      <dgm:spPr/>
      <dgm:t>
        <a:bodyPr/>
        <a:lstStyle/>
        <a:p>
          <a:endParaRPr lang="es-CO"/>
        </a:p>
      </dgm:t>
    </dgm:pt>
    <dgm:pt modelId="{CAA7F4B7-E0BC-4A98-9BF8-CAE8C0CD6595}" type="pres">
      <dgm:prSet presAssocID="{2D4FF5FB-C457-4FC3-B254-1E79F1097833}" presName="Name13" presStyleLbl="parChTrans1D2" presStyleIdx="2" presStyleCnt="3"/>
      <dgm:spPr/>
      <dgm:t>
        <a:bodyPr/>
        <a:lstStyle/>
        <a:p>
          <a:endParaRPr lang="es-CO"/>
        </a:p>
      </dgm:t>
    </dgm:pt>
    <dgm:pt modelId="{DF9D4E09-777E-4711-A39B-6340CB6FEC4F}" type="pres">
      <dgm:prSet presAssocID="{BC65C208-9780-4F23-8017-9DB4E6A2E4B8}" presName="childText" presStyleLbl="bgAcc1" presStyleIdx="2" presStyleCnt="3" custScaleX="261110">
        <dgm:presLayoutVars>
          <dgm:bulletEnabled val="1"/>
        </dgm:presLayoutVars>
      </dgm:prSet>
      <dgm:spPr/>
      <dgm:t>
        <a:bodyPr/>
        <a:lstStyle/>
        <a:p>
          <a:endParaRPr lang="es-CO"/>
        </a:p>
      </dgm:t>
    </dgm:pt>
  </dgm:ptLst>
  <dgm:cxnLst>
    <dgm:cxn modelId="{81268E30-6299-484F-9D82-EAFE970CB5C6}" srcId="{52177024-263E-458A-80FB-8C115DC58D21}" destId="{1EB3CED4-5B1B-4FD5-B48C-FEE3F32A2FD0}" srcOrd="1" destOrd="0" parTransId="{2C2C23A1-AA25-46F1-A505-137CFD40BEF1}" sibTransId="{96FD841D-05BA-4E07-89B0-95EA3A71E91D}"/>
    <dgm:cxn modelId="{30966117-994C-4A73-8B70-9E9CEBEE0BBC}" type="presOf" srcId="{BC65C208-9780-4F23-8017-9DB4E6A2E4B8}" destId="{DF9D4E09-777E-4711-A39B-6340CB6FEC4F}" srcOrd="0" destOrd="0" presId="urn:microsoft.com/office/officeart/2005/8/layout/hierarchy3"/>
    <dgm:cxn modelId="{71975C0D-CCA7-4B02-85B3-BE12BAD6ECC7}" type="presOf" srcId="{2D4FF5FB-C457-4FC3-B254-1E79F1097833}" destId="{CAA7F4B7-E0BC-4A98-9BF8-CAE8C0CD6595}" srcOrd="0" destOrd="0" presId="urn:microsoft.com/office/officeart/2005/8/layout/hierarchy3"/>
    <dgm:cxn modelId="{9A6882DA-B96B-42EE-A7D5-AD24B32A9592}" type="presOf" srcId="{4E715986-8EFA-4915-9877-67E63DDDA760}" destId="{7D48417A-FBC8-47F7-A919-4CC2D01B1593}" srcOrd="0" destOrd="0" presId="urn:microsoft.com/office/officeart/2005/8/layout/hierarchy3"/>
    <dgm:cxn modelId="{8E06B035-F504-46D0-B0CD-E85F415D4715}" type="presOf" srcId="{C2E2A591-197E-45D3-BE61-4E93C7FE3766}" destId="{DB3762EC-D5C6-42A3-AA38-38A7D814E6E8}" srcOrd="0" destOrd="0" presId="urn:microsoft.com/office/officeart/2005/8/layout/hierarchy3"/>
    <dgm:cxn modelId="{EDF442F4-9B0F-4D82-BEBF-0BB9DB9A00D3}" srcId="{52177024-263E-458A-80FB-8C115DC58D21}" destId="{BC65C208-9780-4F23-8017-9DB4E6A2E4B8}" srcOrd="2" destOrd="0" parTransId="{2D4FF5FB-C457-4FC3-B254-1E79F1097833}" sibTransId="{EC82CB59-107C-456A-B2F9-5B083DA97696}"/>
    <dgm:cxn modelId="{3C38F215-69C9-4750-A5D3-767439B0E1B4}" type="presOf" srcId="{1F7AADC6-3592-410C-84BD-77C9F9025D4F}" destId="{3EA083BA-0681-4174-865C-FB280961C0F4}" srcOrd="0" destOrd="0" presId="urn:microsoft.com/office/officeart/2005/8/layout/hierarchy3"/>
    <dgm:cxn modelId="{7E8C1BDF-EF03-4BD2-9953-CAA7C93400ED}" type="presOf" srcId="{52177024-263E-458A-80FB-8C115DC58D21}" destId="{1E051660-6506-4ACE-96C5-A1E9CEC57197}" srcOrd="1" destOrd="0" presId="urn:microsoft.com/office/officeart/2005/8/layout/hierarchy3"/>
    <dgm:cxn modelId="{82428DB1-669A-4746-AE2F-E65FCC8DE14F}" type="presOf" srcId="{2C2C23A1-AA25-46F1-A505-137CFD40BEF1}" destId="{B2CC6ACD-93B2-4835-B4BB-A6680BD98CBC}" srcOrd="0" destOrd="0" presId="urn:microsoft.com/office/officeart/2005/8/layout/hierarchy3"/>
    <dgm:cxn modelId="{E97BADF7-0E05-417C-9C7E-B197408D430F}" srcId="{52177024-263E-458A-80FB-8C115DC58D21}" destId="{C2E2A591-197E-45D3-BE61-4E93C7FE3766}" srcOrd="0" destOrd="0" parTransId="{1F7AADC6-3592-410C-84BD-77C9F9025D4F}" sibTransId="{A3628A8C-9474-43FE-86CC-BD1E43F56837}"/>
    <dgm:cxn modelId="{43F4E58C-B214-496B-91AE-9B04C64AD3E5}" type="presOf" srcId="{52177024-263E-458A-80FB-8C115DC58D21}" destId="{08EDBCEE-CFE9-4E5A-9A00-A725A3E969DB}" srcOrd="0" destOrd="0" presId="urn:microsoft.com/office/officeart/2005/8/layout/hierarchy3"/>
    <dgm:cxn modelId="{975BC218-E6CD-47FD-8710-0F3AD9392683}" type="presOf" srcId="{1EB3CED4-5B1B-4FD5-B48C-FEE3F32A2FD0}" destId="{77637FDD-57CB-4441-BAA9-BC10220105D4}" srcOrd="0" destOrd="0" presId="urn:microsoft.com/office/officeart/2005/8/layout/hierarchy3"/>
    <dgm:cxn modelId="{C3709B80-EFA2-4E41-A4B8-C10FA8C16E84}" srcId="{4E715986-8EFA-4915-9877-67E63DDDA760}" destId="{52177024-263E-458A-80FB-8C115DC58D21}" srcOrd="0" destOrd="0" parTransId="{94D8398C-9AA6-41E5-8458-12896CB7B230}" sibTransId="{38A4D845-896B-46EC-B896-5CF6C09AB03B}"/>
    <dgm:cxn modelId="{2AC67FB7-429E-45FB-A7E8-95B11B2C07C8}" type="presParOf" srcId="{7D48417A-FBC8-47F7-A919-4CC2D01B1593}" destId="{9A1F5E64-0838-4205-8E99-52DBE03B18E6}" srcOrd="0" destOrd="0" presId="urn:microsoft.com/office/officeart/2005/8/layout/hierarchy3"/>
    <dgm:cxn modelId="{9E9BD6FB-3ED2-4D08-95C1-FDC2C5C3EF27}" type="presParOf" srcId="{9A1F5E64-0838-4205-8E99-52DBE03B18E6}" destId="{224C9EF0-4E94-417C-AE5F-06FFBB9A97F4}" srcOrd="0" destOrd="0" presId="urn:microsoft.com/office/officeart/2005/8/layout/hierarchy3"/>
    <dgm:cxn modelId="{20B54490-3C21-49FE-8E36-23AD702C7315}" type="presParOf" srcId="{224C9EF0-4E94-417C-AE5F-06FFBB9A97F4}" destId="{08EDBCEE-CFE9-4E5A-9A00-A725A3E969DB}" srcOrd="0" destOrd="0" presId="urn:microsoft.com/office/officeart/2005/8/layout/hierarchy3"/>
    <dgm:cxn modelId="{805B7742-26E7-42CC-A9ED-6CD646FA8DAF}" type="presParOf" srcId="{224C9EF0-4E94-417C-AE5F-06FFBB9A97F4}" destId="{1E051660-6506-4ACE-96C5-A1E9CEC57197}" srcOrd="1" destOrd="0" presId="urn:microsoft.com/office/officeart/2005/8/layout/hierarchy3"/>
    <dgm:cxn modelId="{56B6A6AD-8A88-4595-A716-2EBA759C77E5}" type="presParOf" srcId="{9A1F5E64-0838-4205-8E99-52DBE03B18E6}" destId="{6E65198D-4124-4D37-B980-02C3C6259113}" srcOrd="1" destOrd="0" presId="urn:microsoft.com/office/officeart/2005/8/layout/hierarchy3"/>
    <dgm:cxn modelId="{0E206333-4B33-43B1-ACA9-A00E83F44688}" type="presParOf" srcId="{6E65198D-4124-4D37-B980-02C3C6259113}" destId="{3EA083BA-0681-4174-865C-FB280961C0F4}" srcOrd="0" destOrd="0" presId="urn:microsoft.com/office/officeart/2005/8/layout/hierarchy3"/>
    <dgm:cxn modelId="{9F411B70-56ED-4A8A-B993-C6D1F214F019}" type="presParOf" srcId="{6E65198D-4124-4D37-B980-02C3C6259113}" destId="{DB3762EC-D5C6-42A3-AA38-38A7D814E6E8}" srcOrd="1" destOrd="0" presId="urn:microsoft.com/office/officeart/2005/8/layout/hierarchy3"/>
    <dgm:cxn modelId="{134DA954-18C9-4E7E-AEF0-78A6BDFCC749}" type="presParOf" srcId="{6E65198D-4124-4D37-B980-02C3C6259113}" destId="{B2CC6ACD-93B2-4835-B4BB-A6680BD98CBC}" srcOrd="2" destOrd="0" presId="urn:microsoft.com/office/officeart/2005/8/layout/hierarchy3"/>
    <dgm:cxn modelId="{6451ED92-1A6C-4A31-A14E-BE9DF7B5D154}" type="presParOf" srcId="{6E65198D-4124-4D37-B980-02C3C6259113}" destId="{77637FDD-57CB-4441-BAA9-BC10220105D4}" srcOrd="3" destOrd="0" presId="urn:microsoft.com/office/officeart/2005/8/layout/hierarchy3"/>
    <dgm:cxn modelId="{C8E34489-3D22-4BDE-BC07-F57EB1F3E440}" type="presParOf" srcId="{6E65198D-4124-4D37-B980-02C3C6259113}" destId="{CAA7F4B7-E0BC-4A98-9BF8-CAE8C0CD6595}" srcOrd="4" destOrd="0" presId="urn:microsoft.com/office/officeart/2005/8/layout/hierarchy3"/>
    <dgm:cxn modelId="{B264801F-D04C-408D-A559-AEDF86F26B8B}" type="presParOf" srcId="{6E65198D-4124-4D37-B980-02C3C6259113}" destId="{DF9D4E09-777E-4711-A39B-6340CB6FEC4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2C9800-720D-4039-B3BB-499BE1FDC4D9}" type="doc">
      <dgm:prSet loTypeId="urn:microsoft.com/office/officeart/2008/layout/VerticalCurvedList" loCatId="list" qsTypeId="urn:microsoft.com/office/officeart/2005/8/quickstyle/3d1" qsCatId="3D" csTypeId="urn:microsoft.com/office/officeart/2005/8/colors/accent4_2" csCatId="accent4" phldr="1"/>
      <dgm:spPr/>
      <dgm:t>
        <a:bodyPr/>
        <a:lstStyle/>
        <a:p>
          <a:endParaRPr lang="es-CO"/>
        </a:p>
      </dgm:t>
    </dgm:pt>
    <dgm:pt modelId="{425EF1BF-FF01-486F-ADF4-95FB87A0030A}">
      <dgm:prSet custT="1"/>
      <dgm:spPr/>
      <dgm:t>
        <a:bodyPr/>
        <a:lstStyle/>
        <a:p>
          <a:pPr rtl="0"/>
          <a:r>
            <a:rPr lang="es-CO" sz="1800" b="1" dirty="0" smtClean="0">
              <a:effectLst>
                <a:outerShdw blurRad="38100" dist="38100" dir="2700000" algn="tl">
                  <a:srgbClr val="000000">
                    <a:alpha val="43137"/>
                  </a:srgbClr>
                </a:outerShdw>
              </a:effectLst>
            </a:rPr>
            <a:t>Geología y Geomorfología</a:t>
          </a:r>
          <a:endParaRPr lang="es-CO" sz="1800" b="1" dirty="0">
            <a:effectLst>
              <a:outerShdw blurRad="38100" dist="38100" dir="2700000" algn="tl">
                <a:srgbClr val="000000">
                  <a:alpha val="43137"/>
                </a:srgbClr>
              </a:outerShdw>
            </a:effectLst>
          </a:endParaRPr>
        </a:p>
      </dgm:t>
    </dgm:pt>
    <dgm:pt modelId="{F0F6164C-B963-4650-853D-E22B06CC13B5}" type="parTrans" cxnId="{0A22A93B-4F42-47EB-B438-A8BAA23ECE51}">
      <dgm:prSet/>
      <dgm:spPr/>
      <dgm:t>
        <a:bodyPr/>
        <a:lstStyle/>
        <a:p>
          <a:endParaRPr lang="es-CO" b="1">
            <a:solidFill>
              <a:schemeClr val="tx1"/>
            </a:solidFill>
            <a:effectLst>
              <a:outerShdw blurRad="38100" dist="38100" dir="2700000" algn="tl">
                <a:srgbClr val="000000">
                  <a:alpha val="43137"/>
                </a:srgbClr>
              </a:outerShdw>
            </a:effectLst>
          </a:endParaRPr>
        </a:p>
      </dgm:t>
    </dgm:pt>
    <dgm:pt modelId="{0CA370E9-323E-4752-B303-0A26D50245DE}" type="sibTrans" cxnId="{0A22A93B-4F42-47EB-B438-A8BAA23ECE51}">
      <dgm:prSet/>
      <dgm:spPr/>
      <dgm:t>
        <a:bodyPr/>
        <a:lstStyle/>
        <a:p>
          <a:endParaRPr lang="es-CO" b="1">
            <a:solidFill>
              <a:schemeClr val="tx1"/>
            </a:solidFill>
            <a:effectLst>
              <a:outerShdw blurRad="38100" dist="38100" dir="2700000" algn="tl">
                <a:srgbClr val="000000">
                  <a:alpha val="43137"/>
                </a:srgbClr>
              </a:outerShdw>
            </a:effectLst>
          </a:endParaRPr>
        </a:p>
      </dgm:t>
    </dgm:pt>
    <dgm:pt modelId="{D12B7343-003F-4151-8C20-3DC933D2C4C9}">
      <dgm:prSet custT="1"/>
      <dgm:spPr/>
      <dgm:t>
        <a:bodyPr/>
        <a:lstStyle/>
        <a:p>
          <a:pPr rtl="0"/>
          <a:r>
            <a:rPr lang="es-CO" sz="1800" b="1" dirty="0" smtClean="0">
              <a:effectLst>
                <a:outerShdw blurRad="38100" dist="38100" dir="2700000" algn="tl">
                  <a:srgbClr val="000000">
                    <a:alpha val="43137"/>
                  </a:srgbClr>
                </a:outerShdw>
              </a:effectLst>
            </a:rPr>
            <a:t>Flora</a:t>
          </a:r>
          <a:endParaRPr lang="es-CO" sz="1800" b="1" dirty="0">
            <a:effectLst>
              <a:outerShdw blurRad="38100" dist="38100" dir="2700000" algn="tl">
                <a:srgbClr val="000000">
                  <a:alpha val="43137"/>
                </a:srgbClr>
              </a:outerShdw>
            </a:effectLst>
          </a:endParaRPr>
        </a:p>
      </dgm:t>
    </dgm:pt>
    <dgm:pt modelId="{A7C287EB-1C76-4629-A296-19A7B89C15AD}" type="parTrans" cxnId="{7EE8BF93-BA3F-4279-AD4D-7A9C820A8BAB}">
      <dgm:prSet/>
      <dgm:spPr/>
      <dgm:t>
        <a:bodyPr/>
        <a:lstStyle/>
        <a:p>
          <a:endParaRPr lang="es-CO" b="1">
            <a:solidFill>
              <a:schemeClr val="tx1"/>
            </a:solidFill>
            <a:effectLst>
              <a:outerShdw blurRad="38100" dist="38100" dir="2700000" algn="tl">
                <a:srgbClr val="000000">
                  <a:alpha val="43137"/>
                </a:srgbClr>
              </a:outerShdw>
            </a:effectLst>
          </a:endParaRPr>
        </a:p>
      </dgm:t>
    </dgm:pt>
    <dgm:pt modelId="{52EFDFBE-C5E9-4EF0-8157-25759ACF1C3E}" type="sibTrans" cxnId="{7EE8BF93-BA3F-4279-AD4D-7A9C820A8BAB}">
      <dgm:prSet/>
      <dgm:spPr/>
      <dgm:t>
        <a:bodyPr/>
        <a:lstStyle/>
        <a:p>
          <a:endParaRPr lang="es-CO" b="1">
            <a:solidFill>
              <a:schemeClr val="tx1"/>
            </a:solidFill>
            <a:effectLst>
              <a:outerShdw blurRad="38100" dist="38100" dir="2700000" algn="tl">
                <a:srgbClr val="000000">
                  <a:alpha val="43137"/>
                </a:srgbClr>
              </a:outerShdw>
            </a:effectLst>
          </a:endParaRPr>
        </a:p>
      </dgm:t>
    </dgm:pt>
    <dgm:pt modelId="{29484ACE-D09E-4AA5-9F8B-239263730B80}">
      <dgm:prSet custT="1"/>
      <dgm:spPr/>
      <dgm:t>
        <a:bodyPr/>
        <a:lstStyle/>
        <a:p>
          <a:pPr rtl="0"/>
          <a:r>
            <a:rPr lang="es-CO" sz="1800" b="1" dirty="0" smtClean="0">
              <a:effectLst>
                <a:outerShdw blurRad="38100" dist="38100" dir="2700000" algn="tl">
                  <a:srgbClr val="000000">
                    <a:alpha val="43137"/>
                  </a:srgbClr>
                </a:outerShdw>
              </a:effectLst>
            </a:rPr>
            <a:t>Fauna</a:t>
          </a:r>
          <a:endParaRPr lang="es-CO" sz="1800" b="1" dirty="0">
            <a:effectLst>
              <a:outerShdw blurRad="38100" dist="38100" dir="2700000" algn="tl">
                <a:srgbClr val="000000">
                  <a:alpha val="43137"/>
                </a:srgbClr>
              </a:outerShdw>
            </a:effectLst>
          </a:endParaRPr>
        </a:p>
      </dgm:t>
    </dgm:pt>
    <dgm:pt modelId="{C574CDE8-1002-4F69-97F6-660BD1247F50}" type="parTrans" cxnId="{74314B53-4414-49D9-900D-E58E5B8A3E8C}">
      <dgm:prSet/>
      <dgm:spPr/>
      <dgm:t>
        <a:bodyPr/>
        <a:lstStyle/>
        <a:p>
          <a:endParaRPr lang="es-CO" b="1">
            <a:solidFill>
              <a:schemeClr val="tx1"/>
            </a:solidFill>
            <a:effectLst>
              <a:outerShdw blurRad="38100" dist="38100" dir="2700000" algn="tl">
                <a:srgbClr val="000000">
                  <a:alpha val="43137"/>
                </a:srgbClr>
              </a:outerShdw>
            </a:effectLst>
          </a:endParaRPr>
        </a:p>
      </dgm:t>
    </dgm:pt>
    <dgm:pt modelId="{48EF6932-51E4-4098-8741-8C8FBBF3BE46}" type="sibTrans" cxnId="{74314B53-4414-49D9-900D-E58E5B8A3E8C}">
      <dgm:prSet/>
      <dgm:spPr/>
      <dgm:t>
        <a:bodyPr/>
        <a:lstStyle/>
        <a:p>
          <a:endParaRPr lang="es-CO" b="1">
            <a:solidFill>
              <a:schemeClr val="tx1"/>
            </a:solidFill>
            <a:effectLst>
              <a:outerShdw blurRad="38100" dist="38100" dir="2700000" algn="tl">
                <a:srgbClr val="000000">
                  <a:alpha val="43137"/>
                </a:srgbClr>
              </a:outerShdw>
            </a:effectLst>
          </a:endParaRPr>
        </a:p>
      </dgm:t>
    </dgm:pt>
    <dgm:pt modelId="{2537C006-F4C8-44B8-B2F2-E88F0069F496}">
      <dgm:prSet custT="1"/>
      <dgm:spPr/>
      <dgm:t>
        <a:bodyPr/>
        <a:lstStyle/>
        <a:p>
          <a:pPr rtl="0"/>
          <a:r>
            <a:rPr lang="es-CO" sz="1800" b="1" dirty="0" smtClean="0">
              <a:effectLst>
                <a:outerShdw blurRad="38100" dist="38100" dir="2700000" algn="tl">
                  <a:srgbClr val="000000">
                    <a:alpha val="43137"/>
                  </a:srgbClr>
                </a:outerShdw>
              </a:effectLst>
            </a:rPr>
            <a:t>Hidrografía</a:t>
          </a:r>
          <a:endParaRPr lang="es-CO" sz="1800" b="1" dirty="0">
            <a:effectLst>
              <a:outerShdw blurRad="38100" dist="38100" dir="2700000" algn="tl">
                <a:srgbClr val="000000">
                  <a:alpha val="43137"/>
                </a:srgbClr>
              </a:outerShdw>
            </a:effectLst>
          </a:endParaRPr>
        </a:p>
      </dgm:t>
    </dgm:pt>
    <dgm:pt modelId="{81C0C5D9-8D88-4669-A8ED-50856A725972}" type="parTrans" cxnId="{C26769D5-7B13-4B92-A2EF-FF3A7644FA29}">
      <dgm:prSet/>
      <dgm:spPr/>
      <dgm:t>
        <a:bodyPr/>
        <a:lstStyle/>
        <a:p>
          <a:endParaRPr lang="es-CO" b="1">
            <a:solidFill>
              <a:schemeClr val="tx1"/>
            </a:solidFill>
            <a:effectLst>
              <a:outerShdw blurRad="38100" dist="38100" dir="2700000" algn="tl">
                <a:srgbClr val="000000">
                  <a:alpha val="43137"/>
                </a:srgbClr>
              </a:outerShdw>
            </a:effectLst>
          </a:endParaRPr>
        </a:p>
      </dgm:t>
    </dgm:pt>
    <dgm:pt modelId="{90E6B87B-5EF4-4C3E-816B-B44D037508F6}" type="sibTrans" cxnId="{C26769D5-7B13-4B92-A2EF-FF3A7644FA29}">
      <dgm:prSet/>
      <dgm:spPr/>
      <dgm:t>
        <a:bodyPr/>
        <a:lstStyle/>
        <a:p>
          <a:endParaRPr lang="es-CO" b="1">
            <a:solidFill>
              <a:schemeClr val="tx1"/>
            </a:solidFill>
            <a:effectLst>
              <a:outerShdw blurRad="38100" dist="38100" dir="2700000" algn="tl">
                <a:srgbClr val="000000">
                  <a:alpha val="43137"/>
                </a:srgbClr>
              </a:outerShdw>
            </a:effectLst>
          </a:endParaRPr>
        </a:p>
      </dgm:t>
    </dgm:pt>
    <dgm:pt modelId="{B1347D27-3065-439C-A3F4-0E664429E74E}">
      <dgm:prSet custT="1"/>
      <dgm:spPr/>
      <dgm:t>
        <a:bodyPr/>
        <a:lstStyle/>
        <a:p>
          <a:pPr rtl="0"/>
          <a:r>
            <a:rPr lang="es-CO" sz="1800" b="1" dirty="0" smtClean="0">
              <a:effectLst>
                <a:outerShdw blurRad="38100" dist="38100" dir="2700000" algn="tl">
                  <a:srgbClr val="000000">
                    <a:alpha val="43137"/>
                  </a:srgbClr>
                </a:outerShdw>
              </a:effectLst>
            </a:rPr>
            <a:t>Recurso Aire</a:t>
          </a:r>
          <a:endParaRPr lang="es-CO" sz="1800" b="1" dirty="0">
            <a:effectLst>
              <a:outerShdw blurRad="38100" dist="38100" dir="2700000" algn="tl">
                <a:srgbClr val="000000">
                  <a:alpha val="43137"/>
                </a:srgbClr>
              </a:outerShdw>
            </a:effectLst>
          </a:endParaRPr>
        </a:p>
      </dgm:t>
    </dgm:pt>
    <dgm:pt modelId="{E9C37C64-3661-4A45-B3BC-341DB77228A5}" type="parTrans" cxnId="{96564539-BDDF-49D9-96CA-E916C5EC863F}">
      <dgm:prSet/>
      <dgm:spPr/>
      <dgm:t>
        <a:bodyPr/>
        <a:lstStyle/>
        <a:p>
          <a:endParaRPr lang="es-CO" b="1">
            <a:solidFill>
              <a:schemeClr val="tx1"/>
            </a:solidFill>
            <a:effectLst>
              <a:outerShdw blurRad="38100" dist="38100" dir="2700000" algn="tl">
                <a:srgbClr val="000000">
                  <a:alpha val="43137"/>
                </a:srgbClr>
              </a:outerShdw>
            </a:effectLst>
          </a:endParaRPr>
        </a:p>
      </dgm:t>
    </dgm:pt>
    <dgm:pt modelId="{3F9A98E3-EE53-45BA-9695-53B7D82BE586}" type="sibTrans" cxnId="{96564539-BDDF-49D9-96CA-E916C5EC863F}">
      <dgm:prSet/>
      <dgm:spPr/>
      <dgm:t>
        <a:bodyPr/>
        <a:lstStyle/>
        <a:p>
          <a:endParaRPr lang="es-CO" b="1">
            <a:solidFill>
              <a:schemeClr val="tx1"/>
            </a:solidFill>
            <a:effectLst>
              <a:outerShdw blurRad="38100" dist="38100" dir="2700000" algn="tl">
                <a:srgbClr val="000000">
                  <a:alpha val="43137"/>
                </a:srgbClr>
              </a:outerShdw>
            </a:effectLst>
          </a:endParaRPr>
        </a:p>
      </dgm:t>
    </dgm:pt>
    <dgm:pt modelId="{0351846A-ACB9-463D-B117-B8FB67DA4F35}">
      <dgm:prSet custT="1"/>
      <dgm:spPr/>
      <dgm:t>
        <a:bodyPr/>
        <a:lstStyle/>
        <a:p>
          <a:pPr rtl="0"/>
          <a:r>
            <a:rPr lang="es-CO" sz="1800" b="1" dirty="0" smtClean="0">
              <a:effectLst>
                <a:outerShdw blurRad="38100" dist="38100" dir="2700000" algn="tl">
                  <a:srgbClr val="000000">
                    <a:alpha val="43137"/>
                  </a:srgbClr>
                </a:outerShdw>
              </a:effectLst>
            </a:rPr>
            <a:t>Oferta Paisajística de Interés Ambiental</a:t>
          </a:r>
          <a:endParaRPr lang="es-CO" sz="1800" b="1" dirty="0">
            <a:effectLst>
              <a:outerShdw blurRad="38100" dist="38100" dir="2700000" algn="tl">
                <a:srgbClr val="000000">
                  <a:alpha val="43137"/>
                </a:srgbClr>
              </a:outerShdw>
            </a:effectLst>
          </a:endParaRPr>
        </a:p>
      </dgm:t>
    </dgm:pt>
    <dgm:pt modelId="{A5E041AC-E17D-4FF0-86F9-BDD2526E1708}" type="parTrans" cxnId="{D3E2D9CB-DA7A-40BA-9683-BE0B300B78C9}">
      <dgm:prSet/>
      <dgm:spPr/>
      <dgm:t>
        <a:bodyPr/>
        <a:lstStyle/>
        <a:p>
          <a:endParaRPr lang="es-CO" b="1">
            <a:solidFill>
              <a:schemeClr val="tx1"/>
            </a:solidFill>
            <a:effectLst>
              <a:outerShdw blurRad="38100" dist="38100" dir="2700000" algn="tl">
                <a:srgbClr val="000000">
                  <a:alpha val="43137"/>
                </a:srgbClr>
              </a:outerShdw>
            </a:effectLst>
          </a:endParaRPr>
        </a:p>
      </dgm:t>
    </dgm:pt>
    <dgm:pt modelId="{2BC8BE8E-9551-4103-9D9B-4BA7A19D3553}" type="sibTrans" cxnId="{D3E2D9CB-DA7A-40BA-9683-BE0B300B78C9}">
      <dgm:prSet/>
      <dgm:spPr/>
      <dgm:t>
        <a:bodyPr/>
        <a:lstStyle/>
        <a:p>
          <a:endParaRPr lang="es-CO" b="1">
            <a:solidFill>
              <a:schemeClr val="tx1"/>
            </a:solidFill>
            <a:effectLst>
              <a:outerShdw blurRad="38100" dist="38100" dir="2700000" algn="tl">
                <a:srgbClr val="000000">
                  <a:alpha val="43137"/>
                </a:srgbClr>
              </a:outerShdw>
            </a:effectLst>
          </a:endParaRPr>
        </a:p>
      </dgm:t>
    </dgm:pt>
    <dgm:pt modelId="{D469A3C7-82D9-45FC-B8E5-427003D1FA5D}">
      <dgm:prSet custT="1"/>
      <dgm:spPr/>
      <dgm:t>
        <a:bodyPr/>
        <a:lstStyle/>
        <a:p>
          <a:endParaRPr lang="es-CO"/>
        </a:p>
      </dgm:t>
    </dgm:pt>
    <dgm:pt modelId="{CD52409D-0B26-4B19-94A2-1EA897EE443A}" type="parTrans" cxnId="{A907716D-BAAA-4DA4-995D-E82A6E518A31}">
      <dgm:prSet/>
      <dgm:spPr/>
      <dgm:t>
        <a:bodyPr/>
        <a:lstStyle/>
        <a:p>
          <a:endParaRPr lang="es-CO" b="1">
            <a:solidFill>
              <a:schemeClr val="tx1"/>
            </a:solidFill>
            <a:effectLst>
              <a:outerShdw blurRad="38100" dist="38100" dir="2700000" algn="tl">
                <a:srgbClr val="000000">
                  <a:alpha val="43137"/>
                </a:srgbClr>
              </a:outerShdw>
            </a:effectLst>
          </a:endParaRPr>
        </a:p>
      </dgm:t>
    </dgm:pt>
    <dgm:pt modelId="{39E82C33-2089-41A4-AC2A-CDFD70C9EAA3}" type="sibTrans" cxnId="{A907716D-BAAA-4DA4-995D-E82A6E518A31}">
      <dgm:prSet/>
      <dgm:spPr/>
      <dgm:t>
        <a:bodyPr/>
        <a:lstStyle/>
        <a:p>
          <a:endParaRPr lang="es-CO" b="1">
            <a:solidFill>
              <a:schemeClr val="tx1"/>
            </a:solidFill>
            <a:effectLst>
              <a:outerShdw blurRad="38100" dist="38100" dir="2700000" algn="tl">
                <a:srgbClr val="000000">
                  <a:alpha val="43137"/>
                </a:srgbClr>
              </a:outerShdw>
            </a:effectLst>
          </a:endParaRPr>
        </a:p>
      </dgm:t>
    </dgm:pt>
    <dgm:pt modelId="{05A2209C-D84B-436A-8C8C-B781370DC4ED}">
      <dgm:prSet custT="1"/>
      <dgm:spPr/>
      <dgm:t>
        <a:bodyPr/>
        <a:lstStyle/>
        <a:p>
          <a:pPr rtl="0"/>
          <a:r>
            <a:rPr lang="es-CO" sz="1800" b="1" dirty="0" smtClean="0">
              <a:effectLst>
                <a:outerShdw blurRad="38100" dist="38100" dir="2700000" algn="tl">
                  <a:srgbClr val="000000">
                    <a:alpha val="43137"/>
                  </a:srgbClr>
                </a:outerShdw>
              </a:effectLst>
            </a:rPr>
            <a:t>Suelos</a:t>
          </a:r>
          <a:endParaRPr lang="es-CO" sz="1800" b="1" dirty="0">
            <a:effectLst>
              <a:outerShdw blurRad="38100" dist="38100" dir="2700000" algn="tl">
                <a:srgbClr val="000000">
                  <a:alpha val="43137"/>
                </a:srgbClr>
              </a:outerShdw>
            </a:effectLst>
          </a:endParaRPr>
        </a:p>
      </dgm:t>
    </dgm:pt>
    <dgm:pt modelId="{C8EC8267-E68E-4283-A64E-155DEA93C45B}" type="parTrans" cxnId="{AEB87A62-B08A-4EBD-BBEA-5242D785D1D0}">
      <dgm:prSet/>
      <dgm:spPr/>
      <dgm:t>
        <a:bodyPr/>
        <a:lstStyle/>
        <a:p>
          <a:endParaRPr lang="es-CO" b="1">
            <a:effectLst>
              <a:outerShdw blurRad="38100" dist="38100" dir="2700000" algn="tl">
                <a:srgbClr val="000000">
                  <a:alpha val="43137"/>
                </a:srgbClr>
              </a:outerShdw>
            </a:effectLst>
          </a:endParaRPr>
        </a:p>
      </dgm:t>
    </dgm:pt>
    <dgm:pt modelId="{EE09296D-4481-4CFE-A419-60C606370B0F}" type="sibTrans" cxnId="{AEB87A62-B08A-4EBD-BBEA-5242D785D1D0}">
      <dgm:prSet/>
      <dgm:spPr/>
      <dgm:t>
        <a:bodyPr/>
        <a:lstStyle/>
        <a:p>
          <a:endParaRPr lang="es-CO" b="1">
            <a:effectLst>
              <a:outerShdw blurRad="38100" dist="38100" dir="2700000" algn="tl">
                <a:srgbClr val="000000">
                  <a:alpha val="43137"/>
                </a:srgbClr>
              </a:outerShdw>
            </a:effectLst>
          </a:endParaRPr>
        </a:p>
      </dgm:t>
    </dgm:pt>
    <dgm:pt modelId="{CA001077-0D34-4342-B3C2-CCA7D30A68A4}" type="pres">
      <dgm:prSet presAssocID="{BB2C9800-720D-4039-B3BB-499BE1FDC4D9}" presName="Name0" presStyleCnt="0">
        <dgm:presLayoutVars>
          <dgm:chMax val="7"/>
          <dgm:chPref val="7"/>
          <dgm:dir/>
        </dgm:presLayoutVars>
      </dgm:prSet>
      <dgm:spPr/>
      <dgm:t>
        <a:bodyPr/>
        <a:lstStyle/>
        <a:p>
          <a:endParaRPr lang="es-CO"/>
        </a:p>
      </dgm:t>
    </dgm:pt>
    <dgm:pt modelId="{388E3BD4-9CF8-4A6B-930B-BDFAC6BBEFF4}" type="pres">
      <dgm:prSet presAssocID="{BB2C9800-720D-4039-B3BB-499BE1FDC4D9}" presName="Name1" presStyleCnt="0"/>
      <dgm:spPr/>
      <dgm:t>
        <a:bodyPr/>
        <a:lstStyle/>
        <a:p>
          <a:endParaRPr lang="es-CO"/>
        </a:p>
      </dgm:t>
    </dgm:pt>
    <dgm:pt modelId="{053EE99C-604D-4D3B-A7AD-814C37D78BA1}" type="pres">
      <dgm:prSet presAssocID="{BB2C9800-720D-4039-B3BB-499BE1FDC4D9}" presName="cycle" presStyleCnt="0"/>
      <dgm:spPr/>
      <dgm:t>
        <a:bodyPr/>
        <a:lstStyle/>
        <a:p>
          <a:endParaRPr lang="es-CO"/>
        </a:p>
      </dgm:t>
    </dgm:pt>
    <dgm:pt modelId="{4A7AD197-AA94-4A6D-A6D3-DCCE890DF7C8}" type="pres">
      <dgm:prSet presAssocID="{BB2C9800-720D-4039-B3BB-499BE1FDC4D9}" presName="srcNode" presStyleLbl="node1" presStyleIdx="0" presStyleCnt="7"/>
      <dgm:spPr/>
      <dgm:t>
        <a:bodyPr/>
        <a:lstStyle/>
        <a:p>
          <a:endParaRPr lang="es-CO"/>
        </a:p>
      </dgm:t>
    </dgm:pt>
    <dgm:pt modelId="{2A3725C0-5914-4740-9C25-991A3157EF89}" type="pres">
      <dgm:prSet presAssocID="{BB2C9800-720D-4039-B3BB-499BE1FDC4D9}" presName="conn" presStyleLbl="parChTrans1D2" presStyleIdx="0" presStyleCnt="1" custLinFactNeighborX="-16029"/>
      <dgm:spPr/>
      <dgm:t>
        <a:bodyPr/>
        <a:lstStyle/>
        <a:p>
          <a:endParaRPr lang="es-CO"/>
        </a:p>
      </dgm:t>
    </dgm:pt>
    <dgm:pt modelId="{155DAD92-5310-460F-8CC1-A7A649F39F3C}" type="pres">
      <dgm:prSet presAssocID="{BB2C9800-720D-4039-B3BB-499BE1FDC4D9}" presName="extraNode" presStyleLbl="node1" presStyleIdx="0" presStyleCnt="7"/>
      <dgm:spPr/>
      <dgm:t>
        <a:bodyPr/>
        <a:lstStyle/>
        <a:p>
          <a:endParaRPr lang="es-CO"/>
        </a:p>
      </dgm:t>
    </dgm:pt>
    <dgm:pt modelId="{C6589766-B6D5-4251-8571-2D9E6D066D56}" type="pres">
      <dgm:prSet presAssocID="{BB2C9800-720D-4039-B3BB-499BE1FDC4D9}" presName="dstNode" presStyleLbl="node1" presStyleIdx="0" presStyleCnt="7"/>
      <dgm:spPr/>
      <dgm:t>
        <a:bodyPr/>
        <a:lstStyle/>
        <a:p>
          <a:endParaRPr lang="es-CO"/>
        </a:p>
      </dgm:t>
    </dgm:pt>
    <dgm:pt modelId="{A78CAAB8-52C9-4931-85E1-832D5B0D3540}" type="pres">
      <dgm:prSet presAssocID="{425EF1BF-FF01-486F-ADF4-95FB87A0030A}" presName="text_1" presStyleLbl="node1" presStyleIdx="0" presStyleCnt="7">
        <dgm:presLayoutVars>
          <dgm:bulletEnabled val="1"/>
        </dgm:presLayoutVars>
      </dgm:prSet>
      <dgm:spPr/>
      <dgm:t>
        <a:bodyPr/>
        <a:lstStyle/>
        <a:p>
          <a:endParaRPr lang="es-CO"/>
        </a:p>
      </dgm:t>
    </dgm:pt>
    <dgm:pt modelId="{50F0FA36-4561-4A4A-BCCA-1E502256A099}" type="pres">
      <dgm:prSet presAssocID="{425EF1BF-FF01-486F-ADF4-95FB87A0030A}" presName="accent_1" presStyleCnt="0"/>
      <dgm:spPr/>
      <dgm:t>
        <a:bodyPr/>
        <a:lstStyle/>
        <a:p>
          <a:endParaRPr lang="es-CO"/>
        </a:p>
      </dgm:t>
    </dgm:pt>
    <dgm:pt modelId="{F0114FEE-9ADD-4781-BED8-1DDED4D0E7F6}" type="pres">
      <dgm:prSet presAssocID="{425EF1BF-FF01-486F-ADF4-95FB87A0030A}" presName="accentRepeatNode" presStyleLbl="solidFgAcc1" presStyleIdx="0" presStyleCnt="7"/>
      <dgm:spPr/>
      <dgm:t>
        <a:bodyPr/>
        <a:lstStyle/>
        <a:p>
          <a:endParaRPr lang="es-CO"/>
        </a:p>
      </dgm:t>
    </dgm:pt>
    <dgm:pt modelId="{A1B08F68-02BA-4E8A-8A2D-8A92BC4AA53A}" type="pres">
      <dgm:prSet presAssocID="{05A2209C-D84B-436A-8C8C-B781370DC4ED}" presName="text_2" presStyleLbl="node1" presStyleIdx="1" presStyleCnt="7">
        <dgm:presLayoutVars>
          <dgm:bulletEnabled val="1"/>
        </dgm:presLayoutVars>
      </dgm:prSet>
      <dgm:spPr/>
      <dgm:t>
        <a:bodyPr/>
        <a:lstStyle/>
        <a:p>
          <a:endParaRPr lang="es-CO"/>
        </a:p>
      </dgm:t>
    </dgm:pt>
    <dgm:pt modelId="{91DC8581-E480-4662-B950-E714B62396AB}" type="pres">
      <dgm:prSet presAssocID="{05A2209C-D84B-436A-8C8C-B781370DC4ED}" presName="accent_2" presStyleCnt="0"/>
      <dgm:spPr/>
    </dgm:pt>
    <dgm:pt modelId="{81820EF0-221B-497D-92AE-511EDCCF2008}" type="pres">
      <dgm:prSet presAssocID="{05A2209C-D84B-436A-8C8C-B781370DC4ED}" presName="accentRepeatNode" presStyleLbl="solidFgAcc1" presStyleIdx="1" presStyleCnt="7"/>
      <dgm:spPr/>
    </dgm:pt>
    <dgm:pt modelId="{4C550D9B-551C-4C4E-BB4B-E118F8B0BF67}" type="pres">
      <dgm:prSet presAssocID="{D12B7343-003F-4151-8C20-3DC933D2C4C9}" presName="text_3" presStyleLbl="node1" presStyleIdx="2" presStyleCnt="7">
        <dgm:presLayoutVars>
          <dgm:bulletEnabled val="1"/>
        </dgm:presLayoutVars>
      </dgm:prSet>
      <dgm:spPr/>
      <dgm:t>
        <a:bodyPr/>
        <a:lstStyle/>
        <a:p>
          <a:endParaRPr lang="es-CO"/>
        </a:p>
      </dgm:t>
    </dgm:pt>
    <dgm:pt modelId="{EA202CBB-84D2-47CE-8A15-5486726A3274}" type="pres">
      <dgm:prSet presAssocID="{D12B7343-003F-4151-8C20-3DC933D2C4C9}" presName="accent_3" presStyleCnt="0"/>
      <dgm:spPr/>
    </dgm:pt>
    <dgm:pt modelId="{2F51652E-F821-402B-9233-2B5C7F4AD714}" type="pres">
      <dgm:prSet presAssocID="{D12B7343-003F-4151-8C20-3DC933D2C4C9}" presName="accentRepeatNode" presStyleLbl="solidFgAcc1" presStyleIdx="2" presStyleCnt="7"/>
      <dgm:spPr/>
      <dgm:t>
        <a:bodyPr/>
        <a:lstStyle/>
        <a:p>
          <a:endParaRPr lang="es-CO"/>
        </a:p>
      </dgm:t>
    </dgm:pt>
    <dgm:pt modelId="{73753A34-FD76-411D-8C06-C393FEC0CC65}" type="pres">
      <dgm:prSet presAssocID="{29484ACE-D09E-4AA5-9F8B-239263730B80}" presName="text_4" presStyleLbl="node1" presStyleIdx="3" presStyleCnt="7" custLinFactNeighborY="0">
        <dgm:presLayoutVars>
          <dgm:bulletEnabled val="1"/>
        </dgm:presLayoutVars>
      </dgm:prSet>
      <dgm:spPr/>
      <dgm:t>
        <a:bodyPr/>
        <a:lstStyle/>
        <a:p>
          <a:endParaRPr lang="es-CO"/>
        </a:p>
      </dgm:t>
    </dgm:pt>
    <dgm:pt modelId="{1A8B4B2B-83BD-48FB-BFD7-E3A3821106F6}" type="pres">
      <dgm:prSet presAssocID="{29484ACE-D09E-4AA5-9F8B-239263730B80}" presName="accent_4" presStyleCnt="0"/>
      <dgm:spPr/>
    </dgm:pt>
    <dgm:pt modelId="{081010AC-4A7F-4A20-BED4-FE3D0FCC4221}" type="pres">
      <dgm:prSet presAssocID="{29484ACE-D09E-4AA5-9F8B-239263730B80}" presName="accentRepeatNode" presStyleLbl="solidFgAcc1" presStyleIdx="3" presStyleCnt="7"/>
      <dgm:spPr/>
      <dgm:t>
        <a:bodyPr/>
        <a:lstStyle/>
        <a:p>
          <a:endParaRPr lang="es-CO"/>
        </a:p>
      </dgm:t>
    </dgm:pt>
    <dgm:pt modelId="{25851C86-AD66-4B2A-8817-1462738A9A66}" type="pres">
      <dgm:prSet presAssocID="{2537C006-F4C8-44B8-B2F2-E88F0069F496}" presName="text_5" presStyleLbl="node1" presStyleIdx="4" presStyleCnt="7">
        <dgm:presLayoutVars>
          <dgm:bulletEnabled val="1"/>
        </dgm:presLayoutVars>
      </dgm:prSet>
      <dgm:spPr/>
      <dgm:t>
        <a:bodyPr/>
        <a:lstStyle/>
        <a:p>
          <a:endParaRPr lang="es-CO"/>
        </a:p>
      </dgm:t>
    </dgm:pt>
    <dgm:pt modelId="{99DDDCD2-288D-4099-9E40-43C460E91B70}" type="pres">
      <dgm:prSet presAssocID="{2537C006-F4C8-44B8-B2F2-E88F0069F496}" presName="accent_5" presStyleCnt="0"/>
      <dgm:spPr/>
    </dgm:pt>
    <dgm:pt modelId="{E4976D67-840B-4837-91F4-F394241215EF}" type="pres">
      <dgm:prSet presAssocID="{2537C006-F4C8-44B8-B2F2-E88F0069F496}" presName="accentRepeatNode" presStyleLbl="solidFgAcc1" presStyleIdx="4" presStyleCnt="7"/>
      <dgm:spPr/>
      <dgm:t>
        <a:bodyPr/>
        <a:lstStyle/>
        <a:p>
          <a:endParaRPr lang="es-CO"/>
        </a:p>
      </dgm:t>
    </dgm:pt>
    <dgm:pt modelId="{3EDAD808-FCDB-46E5-BFD8-EE76F8E82C01}" type="pres">
      <dgm:prSet presAssocID="{B1347D27-3065-439C-A3F4-0E664429E74E}" presName="text_6" presStyleLbl="node1" presStyleIdx="5" presStyleCnt="7">
        <dgm:presLayoutVars>
          <dgm:bulletEnabled val="1"/>
        </dgm:presLayoutVars>
      </dgm:prSet>
      <dgm:spPr/>
      <dgm:t>
        <a:bodyPr/>
        <a:lstStyle/>
        <a:p>
          <a:endParaRPr lang="es-CO"/>
        </a:p>
      </dgm:t>
    </dgm:pt>
    <dgm:pt modelId="{B236EDEF-2D23-49E7-868F-7019E34654C7}" type="pres">
      <dgm:prSet presAssocID="{B1347D27-3065-439C-A3F4-0E664429E74E}" presName="accent_6" presStyleCnt="0"/>
      <dgm:spPr/>
    </dgm:pt>
    <dgm:pt modelId="{D7275CCD-72B4-45B9-A883-6217C41B190A}" type="pres">
      <dgm:prSet presAssocID="{B1347D27-3065-439C-A3F4-0E664429E74E}" presName="accentRepeatNode" presStyleLbl="solidFgAcc1" presStyleIdx="5" presStyleCnt="7"/>
      <dgm:spPr/>
      <dgm:t>
        <a:bodyPr/>
        <a:lstStyle/>
        <a:p>
          <a:endParaRPr lang="es-CO"/>
        </a:p>
      </dgm:t>
    </dgm:pt>
    <dgm:pt modelId="{7700874D-1809-485F-9668-654EB61AACE3}" type="pres">
      <dgm:prSet presAssocID="{0351846A-ACB9-463D-B117-B8FB67DA4F35}" presName="text_7" presStyleLbl="node1" presStyleIdx="6" presStyleCnt="7">
        <dgm:presLayoutVars>
          <dgm:bulletEnabled val="1"/>
        </dgm:presLayoutVars>
      </dgm:prSet>
      <dgm:spPr/>
      <dgm:t>
        <a:bodyPr/>
        <a:lstStyle/>
        <a:p>
          <a:endParaRPr lang="es-CO"/>
        </a:p>
      </dgm:t>
    </dgm:pt>
    <dgm:pt modelId="{CF8283BE-3019-47A8-9B81-2C16EAD9DFA7}" type="pres">
      <dgm:prSet presAssocID="{0351846A-ACB9-463D-B117-B8FB67DA4F35}" presName="accent_7" presStyleCnt="0"/>
      <dgm:spPr/>
    </dgm:pt>
    <dgm:pt modelId="{6776A8F3-80AB-4304-9C8A-FF6CB306D215}" type="pres">
      <dgm:prSet presAssocID="{0351846A-ACB9-463D-B117-B8FB67DA4F35}" presName="accentRepeatNode" presStyleLbl="solidFgAcc1" presStyleIdx="6" presStyleCnt="7"/>
      <dgm:spPr/>
      <dgm:t>
        <a:bodyPr/>
        <a:lstStyle/>
        <a:p>
          <a:endParaRPr lang="es-CO"/>
        </a:p>
      </dgm:t>
    </dgm:pt>
  </dgm:ptLst>
  <dgm:cxnLst>
    <dgm:cxn modelId="{A96C110E-7477-4402-AA26-75E82604A862}" type="presOf" srcId="{2537C006-F4C8-44B8-B2F2-E88F0069F496}" destId="{25851C86-AD66-4B2A-8817-1462738A9A66}" srcOrd="0" destOrd="0" presId="urn:microsoft.com/office/officeart/2008/layout/VerticalCurvedList"/>
    <dgm:cxn modelId="{A4A3DA1D-AC9E-46C1-A74A-C366A8679B88}" type="presOf" srcId="{0CA370E9-323E-4752-B303-0A26D50245DE}" destId="{2A3725C0-5914-4740-9C25-991A3157EF89}" srcOrd="0" destOrd="0" presId="urn:microsoft.com/office/officeart/2008/layout/VerticalCurvedList"/>
    <dgm:cxn modelId="{96564539-BDDF-49D9-96CA-E916C5EC863F}" srcId="{BB2C9800-720D-4039-B3BB-499BE1FDC4D9}" destId="{B1347D27-3065-439C-A3F4-0E664429E74E}" srcOrd="5" destOrd="0" parTransId="{E9C37C64-3661-4A45-B3BC-341DB77228A5}" sibTransId="{3F9A98E3-EE53-45BA-9695-53B7D82BE586}"/>
    <dgm:cxn modelId="{B7706D01-C24F-4CBA-9C64-6DA8A324402D}" type="presOf" srcId="{425EF1BF-FF01-486F-ADF4-95FB87A0030A}" destId="{A78CAAB8-52C9-4931-85E1-832D5B0D3540}" srcOrd="0" destOrd="0" presId="urn:microsoft.com/office/officeart/2008/layout/VerticalCurvedList"/>
    <dgm:cxn modelId="{AEB87A62-B08A-4EBD-BBEA-5242D785D1D0}" srcId="{BB2C9800-720D-4039-B3BB-499BE1FDC4D9}" destId="{05A2209C-D84B-436A-8C8C-B781370DC4ED}" srcOrd="1" destOrd="0" parTransId="{C8EC8267-E68E-4283-A64E-155DEA93C45B}" sibTransId="{EE09296D-4481-4CFE-A419-60C606370B0F}"/>
    <dgm:cxn modelId="{D3E2D9CB-DA7A-40BA-9683-BE0B300B78C9}" srcId="{BB2C9800-720D-4039-B3BB-499BE1FDC4D9}" destId="{0351846A-ACB9-463D-B117-B8FB67DA4F35}" srcOrd="6" destOrd="0" parTransId="{A5E041AC-E17D-4FF0-86F9-BDD2526E1708}" sibTransId="{2BC8BE8E-9551-4103-9D9B-4BA7A19D3553}"/>
    <dgm:cxn modelId="{74314B53-4414-49D9-900D-E58E5B8A3E8C}" srcId="{BB2C9800-720D-4039-B3BB-499BE1FDC4D9}" destId="{29484ACE-D09E-4AA5-9F8B-239263730B80}" srcOrd="3" destOrd="0" parTransId="{C574CDE8-1002-4F69-97F6-660BD1247F50}" sibTransId="{48EF6932-51E4-4098-8741-8C8FBBF3BE46}"/>
    <dgm:cxn modelId="{9B53BA5F-7DDA-4552-B980-F2F0E1FA2132}" type="presOf" srcId="{0351846A-ACB9-463D-B117-B8FB67DA4F35}" destId="{7700874D-1809-485F-9668-654EB61AACE3}" srcOrd="0" destOrd="0" presId="urn:microsoft.com/office/officeart/2008/layout/VerticalCurvedList"/>
    <dgm:cxn modelId="{A907716D-BAAA-4DA4-995D-E82A6E518A31}" srcId="{BB2C9800-720D-4039-B3BB-499BE1FDC4D9}" destId="{D469A3C7-82D9-45FC-B8E5-427003D1FA5D}" srcOrd="7" destOrd="0" parTransId="{CD52409D-0B26-4B19-94A2-1EA897EE443A}" sibTransId="{39E82C33-2089-41A4-AC2A-CDFD70C9EAA3}"/>
    <dgm:cxn modelId="{F84B551D-F471-4196-8D9C-7D6A419D6526}" type="presOf" srcId="{BB2C9800-720D-4039-B3BB-499BE1FDC4D9}" destId="{CA001077-0D34-4342-B3C2-CCA7D30A68A4}" srcOrd="0" destOrd="0" presId="urn:microsoft.com/office/officeart/2008/layout/VerticalCurvedList"/>
    <dgm:cxn modelId="{C26769D5-7B13-4B92-A2EF-FF3A7644FA29}" srcId="{BB2C9800-720D-4039-B3BB-499BE1FDC4D9}" destId="{2537C006-F4C8-44B8-B2F2-E88F0069F496}" srcOrd="4" destOrd="0" parTransId="{81C0C5D9-8D88-4669-A8ED-50856A725972}" sibTransId="{90E6B87B-5EF4-4C3E-816B-B44D037508F6}"/>
    <dgm:cxn modelId="{7819CFB6-5975-43BC-9843-38CC311CFD99}" type="presOf" srcId="{05A2209C-D84B-436A-8C8C-B781370DC4ED}" destId="{A1B08F68-02BA-4E8A-8A2D-8A92BC4AA53A}" srcOrd="0" destOrd="0" presId="urn:microsoft.com/office/officeart/2008/layout/VerticalCurvedList"/>
    <dgm:cxn modelId="{7EE8BF93-BA3F-4279-AD4D-7A9C820A8BAB}" srcId="{BB2C9800-720D-4039-B3BB-499BE1FDC4D9}" destId="{D12B7343-003F-4151-8C20-3DC933D2C4C9}" srcOrd="2" destOrd="0" parTransId="{A7C287EB-1C76-4629-A296-19A7B89C15AD}" sibTransId="{52EFDFBE-C5E9-4EF0-8157-25759ACF1C3E}"/>
    <dgm:cxn modelId="{CF833E26-E4E4-49D6-9614-BDEB1C32573F}" type="presOf" srcId="{B1347D27-3065-439C-A3F4-0E664429E74E}" destId="{3EDAD808-FCDB-46E5-BFD8-EE76F8E82C01}" srcOrd="0" destOrd="0" presId="urn:microsoft.com/office/officeart/2008/layout/VerticalCurvedList"/>
    <dgm:cxn modelId="{01E59618-403B-4F98-B1C5-43BE27D0CFA7}" type="presOf" srcId="{D12B7343-003F-4151-8C20-3DC933D2C4C9}" destId="{4C550D9B-551C-4C4E-BB4B-E118F8B0BF67}" srcOrd="0" destOrd="0" presId="urn:microsoft.com/office/officeart/2008/layout/VerticalCurvedList"/>
    <dgm:cxn modelId="{0A22A93B-4F42-47EB-B438-A8BAA23ECE51}" srcId="{BB2C9800-720D-4039-B3BB-499BE1FDC4D9}" destId="{425EF1BF-FF01-486F-ADF4-95FB87A0030A}" srcOrd="0" destOrd="0" parTransId="{F0F6164C-B963-4650-853D-E22B06CC13B5}" sibTransId="{0CA370E9-323E-4752-B303-0A26D50245DE}"/>
    <dgm:cxn modelId="{CB1D478A-8BD7-470C-B5DA-1ADF7A99EDF2}" type="presOf" srcId="{29484ACE-D09E-4AA5-9F8B-239263730B80}" destId="{73753A34-FD76-411D-8C06-C393FEC0CC65}" srcOrd="0" destOrd="0" presId="urn:microsoft.com/office/officeart/2008/layout/VerticalCurvedList"/>
    <dgm:cxn modelId="{3DA1E377-E574-49D0-9337-9E2EF25921DA}" type="presParOf" srcId="{CA001077-0D34-4342-B3C2-CCA7D30A68A4}" destId="{388E3BD4-9CF8-4A6B-930B-BDFAC6BBEFF4}" srcOrd="0" destOrd="0" presId="urn:microsoft.com/office/officeart/2008/layout/VerticalCurvedList"/>
    <dgm:cxn modelId="{4F0DC938-D8B2-4EE4-B0D7-9B65EABE472C}" type="presParOf" srcId="{388E3BD4-9CF8-4A6B-930B-BDFAC6BBEFF4}" destId="{053EE99C-604D-4D3B-A7AD-814C37D78BA1}" srcOrd="0" destOrd="0" presId="urn:microsoft.com/office/officeart/2008/layout/VerticalCurvedList"/>
    <dgm:cxn modelId="{D7CDC175-0773-4E5F-89BC-0CBFBB890464}" type="presParOf" srcId="{053EE99C-604D-4D3B-A7AD-814C37D78BA1}" destId="{4A7AD197-AA94-4A6D-A6D3-DCCE890DF7C8}" srcOrd="0" destOrd="0" presId="urn:microsoft.com/office/officeart/2008/layout/VerticalCurvedList"/>
    <dgm:cxn modelId="{0D1DC095-534C-4B09-9BA9-483EC77D2DA6}" type="presParOf" srcId="{053EE99C-604D-4D3B-A7AD-814C37D78BA1}" destId="{2A3725C0-5914-4740-9C25-991A3157EF89}" srcOrd="1" destOrd="0" presId="urn:microsoft.com/office/officeart/2008/layout/VerticalCurvedList"/>
    <dgm:cxn modelId="{7008A8C4-588D-46F6-8D76-431D7D4182B7}" type="presParOf" srcId="{053EE99C-604D-4D3B-A7AD-814C37D78BA1}" destId="{155DAD92-5310-460F-8CC1-A7A649F39F3C}" srcOrd="2" destOrd="0" presId="urn:microsoft.com/office/officeart/2008/layout/VerticalCurvedList"/>
    <dgm:cxn modelId="{89E3E118-C1A0-4556-A82F-671D6F822AEB}" type="presParOf" srcId="{053EE99C-604D-4D3B-A7AD-814C37D78BA1}" destId="{C6589766-B6D5-4251-8571-2D9E6D066D56}" srcOrd="3" destOrd="0" presId="urn:microsoft.com/office/officeart/2008/layout/VerticalCurvedList"/>
    <dgm:cxn modelId="{54EDB51E-F020-4F96-8926-88748B7748B6}" type="presParOf" srcId="{388E3BD4-9CF8-4A6B-930B-BDFAC6BBEFF4}" destId="{A78CAAB8-52C9-4931-85E1-832D5B0D3540}" srcOrd="1" destOrd="0" presId="urn:microsoft.com/office/officeart/2008/layout/VerticalCurvedList"/>
    <dgm:cxn modelId="{60643415-6BF5-4939-B696-BA6B88771DD6}" type="presParOf" srcId="{388E3BD4-9CF8-4A6B-930B-BDFAC6BBEFF4}" destId="{50F0FA36-4561-4A4A-BCCA-1E502256A099}" srcOrd="2" destOrd="0" presId="urn:microsoft.com/office/officeart/2008/layout/VerticalCurvedList"/>
    <dgm:cxn modelId="{26C3A05F-E51E-403B-B57F-57B1D9FF705C}" type="presParOf" srcId="{50F0FA36-4561-4A4A-BCCA-1E502256A099}" destId="{F0114FEE-9ADD-4781-BED8-1DDED4D0E7F6}" srcOrd="0" destOrd="0" presId="urn:microsoft.com/office/officeart/2008/layout/VerticalCurvedList"/>
    <dgm:cxn modelId="{AB9ABB4E-6E47-4F19-A7C8-EA2D48BC1F66}" type="presParOf" srcId="{388E3BD4-9CF8-4A6B-930B-BDFAC6BBEFF4}" destId="{A1B08F68-02BA-4E8A-8A2D-8A92BC4AA53A}" srcOrd="3" destOrd="0" presId="urn:microsoft.com/office/officeart/2008/layout/VerticalCurvedList"/>
    <dgm:cxn modelId="{7CA66FA1-5071-470A-BF40-7F25E705CA30}" type="presParOf" srcId="{388E3BD4-9CF8-4A6B-930B-BDFAC6BBEFF4}" destId="{91DC8581-E480-4662-B950-E714B62396AB}" srcOrd="4" destOrd="0" presId="urn:microsoft.com/office/officeart/2008/layout/VerticalCurvedList"/>
    <dgm:cxn modelId="{020BD1C3-1292-4B5B-9135-DF67C0CD856B}" type="presParOf" srcId="{91DC8581-E480-4662-B950-E714B62396AB}" destId="{81820EF0-221B-497D-92AE-511EDCCF2008}" srcOrd="0" destOrd="0" presId="urn:microsoft.com/office/officeart/2008/layout/VerticalCurvedList"/>
    <dgm:cxn modelId="{4F047B7E-058F-4520-BB08-A0560366649F}" type="presParOf" srcId="{388E3BD4-9CF8-4A6B-930B-BDFAC6BBEFF4}" destId="{4C550D9B-551C-4C4E-BB4B-E118F8B0BF67}" srcOrd="5" destOrd="0" presId="urn:microsoft.com/office/officeart/2008/layout/VerticalCurvedList"/>
    <dgm:cxn modelId="{89B40291-E88B-4307-BD7F-F7D892038A74}" type="presParOf" srcId="{388E3BD4-9CF8-4A6B-930B-BDFAC6BBEFF4}" destId="{EA202CBB-84D2-47CE-8A15-5486726A3274}" srcOrd="6" destOrd="0" presId="urn:microsoft.com/office/officeart/2008/layout/VerticalCurvedList"/>
    <dgm:cxn modelId="{A6B26E86-6DDE-4A23-AD54-267F386F6E10}" type="presParOf" srcId="{EA202CBB-84D2-47CE-8A15-5486726A3274}" destId="{2F51652E-F821-402B-9233-2B5C7F4AD714}" srcOrd="0" destOrd="0" presId="urn:microsoft.com/office/officeart/2008/layout/VerticalCurvedList"/>
    <dgm:cxn modelId="{DBC3CADC-B2B1-4D09-9D6E-936A672A658D}" type="presParOf" srcId="{388E3BD4-9CF8-4A6B-930B-BDFAC6BBEFF4}" destId="{73753A34-FD76-411D-8C06-C393FEC0CC65}" srcOrd="7" destOrd="0" presId="urn:microsoft.com/office/officeart/2008/layout/VerticalCurvedList"/>
    <dgm:cxn modelId="{1C43042A-112A-408A-95C3-24F51E722FD2}" type="presParOf" srcId="{388E3BD4-9CF8-4A6B-930B-BDFAC6BBEFF4}" destId="{1A8B4B2B-83BD-48FB-BFD7-E3A3821106F6}" srcOrd="8" destOrd="0" presId="urn:microsoft.com/office/officeart/2008/layout/VerticalCurvedList"/>
    <dgm:cxn modelId="{3E7FE5A0-57F6-494D-B436-31F3332F9F6E}" type="presParOf" srcId="{1A8B4B2B-83BD-48FB-BFD7-E3A3821106F6}" destId="{081010AC-4A7F-4A20-BED4-FE3D0FCC4221}" srcOrd="0" destOrd="0" presId="urn:microsoft.com/office/officeart/2008/layout/VerticalCurvedList"/>
    <dgm:cxn modelId="{ED01BD84-30A8-4ADA-ABE4-308B605F5A99}" type="presParOf" srcId="{388E3BD4-9CF8-4A6B-930B-BDFAC6BBEFF4}" destId="{25851C86-AD66-4B2A-8817-1462738A9A66}" srcOrd="9" destOrd="0" presId="urn:microsoft.com/office/officeart/2008/layout/VerticalCurvedList"/>
    <dgm:cxn modelId="{EC895FFF-D0B8-487E-9618-28856F0B3EE8}" type="presParOf" srcId="{388E3BD4-9CF8-4A6B-930B-BDFAC6BBEFF4}" destId="{99DDDCD2-288D-4099-9E40-43C460E91B70}" srcOrd="10" destOrd="0" presId="urn:microsoft.com/office/officeart/2008/layout/VerticalCurvedList"/>
    <dgm:cxn modelId="{3F86F214-4E13-45FC-8B3B-D099D9EFA19C}" type="presParOf" srcId="{99DDDCD2-288D-4099-9E40-43C460E91B70}" destId="{E4976D67-840B-4837-91F4-F394241215EF}" srcOrd="0" destOrd="0" presId="urn:microsoft.com/office/officeart/2008/layout/VerticalCurvedList"/>
    <dgm:cxn modelId="{DCE5AC82-D23A-4E1C-8258-0372558C2969}" type="presParOf" srcId="{388E3BD4-9CF8-4A6B-930B-BDFAC6BBEFF4}" destId="{3EDAD808-FCDB-46E5-BFD8-EE76F8E82C01}" srcOrd="11" destOrd="0" presId="urn:microsoft.com/office/officeart/2008/layout/VerticalCurvedList"/>
    <dgm:cxn modelId="{2EF6A1A9-3042-419A-AD8C-E7A37B14162B}" type="presParOf" srcId="{388E3BD4-9CF8-4A6B-930B-BDFAC6BBEFF4}" destId="{B236EDEF-2D23-49E7-868F-7019E34654C7}" srcOrd="12" destOrd="0" presId="urn:microsoft.com/office/officeart/2008/layout/VerticalCurvedList"/>
    <dgm:cxn modelId="{B3CF2C7F-E91D-4245-88A2-FC34CB2945F1}" type="presParOf" srcId="{B236EDEF-2D23-49E7-868F-7019E34654C7}" destId="{D7275CCD-72B4-45B9-A883-6217C41B190A}" srcOrd="0" destOrd="0" presId="urn:microsoft.com/office/officeart/2008/layout/VerticalCurvedList"/>
    <dgm:cxn modelId="{A1A98A6B-B5A1-421B-85B0-47BDFD456421}" type="presParOf" srcId="{388E3BD4-9CF8-4A6B-930B-BDFAC6BBEFF4}" destId="{7700874D-1809-485F-9668-654EB61AACE3}" srcOrd="13" destOrd="0" presId="urn:microsoft.com/office/officeart/2008/layout/VerticalCurvedList"/>
    <dgm:cxn modelId="{F1528AE0-3982-4144-B0D4-3A1180C45513}" type="presParOf" srcId="{388E3BD4-9CF8-4A6B-930B-BDFAC6BBEFF4}" destId="{CF8283BE-3019-47A8-9B81-2C16EAD9DFA7}" srcOrd="14" destOrd="0" presId="urn:microsoft.com/office/officeart/2008/layout/VerticalCurvedList"/>
    <dgm:cxn modelId="{4F599FEF-23EA-4B0E-95D0-3EE650BC4A76}" type="presParOf" srcId="{CF8283BE-3019-47A8-9B81-2C16EAD9DFA7}" destId="{6776A8F3-80AB-4304-9C8A-FF6CB306D215}"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2C9800-720D-4039-B3BB-499BE1FDC4D9}" type="doc">
      <dgm:prSet loTypeId="urn:microsoft.com/office/officeart/2005/8/layout/vList4" loCatId="list" qsTypeId="urn:microsoft.com/office/officeart/2005/8/quickstyle/3d1" qsCatId="3D" csTypeId="urn:microsoft.com/office/officeart/2005/8/colors/accent4_2" csCatId="accent4" phldr="1"/>
      <dgm:spPr/>
      <dgm:t>
        <a:bodyPr/>
        <a:lstStyle/>
        <a:p>
          <a:endParaRPr lang="es-CO"/>
        </a:p>
      </dgm:t>
    </dgm:pt>
    <dgm:pt modelId="{425EF1BF-FF01-486F-ADF4-95FB87A0030A}">
      <dgm:prSet custT="1"/>
      <dgm:spPr/>
      <dgm:t>
        <a:bodyPr/>
        <a:lstStyle/>
        <a:p>
          <a:pPr rtl="0"/>
          <a:r>
            <a:rPr lang="es-CO" sz="1800" b="1" dirty="0" smtClean="0">
              <a:solidFill>
                <a:schemeClr val="bg1"/>
              </a:solidFill>
              <a:effectLst>
                <a:outerShdw blurRad="38100" dist="38100" dir="2700000" algn="tl">
                  <a:srgbClr val="000000">
                    <a:alpha val="43137"/>
                  </a:srgbClr>
                </a:outerShdw>
              </a:effectLst>
            </a:rPr>
            <a:t>INFRAESTRUCTURA VIAL URBANA Y RURAL</a:t>
          </a:r>
          <a:endParaRPr lang="es-CO" sz="1800" b="1" dirty="0">
            <a:solidFill>
              <a:schemeClr val="bg1"/>
            </a:solidFill>
            <a:effectLst>
              <a:outerShdw blurRad="38100" dist="38100" dir="2700000" algn="tl">
                <a:srgbClr val="000000">
                  <a:alpha val="43137"/>
                </a:srgbClr>
              </a:outerShdw>
            </a:effectLst>
          </a:endParaRPr>
        </a:p>
      </dgm:t>
    </dgm:pt>
    <dgm:pt modelId="{F0F6164C-B963-4650-853D-E22B06CC13B5}" type="parTrans" cxnId="{0A22A93B-4F42-47EB-B438-A8BAA23ECE51}">
      <dgm:prSet/>
      <dgm:spPr/>
      <dgm:t>
        <a:bodyPr/>
        <a:lstStyle/>
        <a:p>
          <a:endParaRPr lang="es-CO" b="1">
            <a:solidFill>
              <a:schemeClr val="tx1"/>
            </a:solidFill>
            <a:effectLst>
              <a:outerShdw blurRad="38100" dist="38100" dir="2700000" algn="tl">
                <a:srgbClr val="000000">
                  <a:alpha val="43137"/>
                </a:srgbClr>
              </a:outerShdw>
            </a:effectLst>
          </a:endParaRPr>
        </a:p>
      </dgm:t>
    </dgm:pt>
    <dgm:pt modelId="{0CA370E9-323E-4752-B303-0A26D50245DE}" type="sibTrans" cxnId="{0A22A93B-4F42-47EB-B438-A8BAA23ECE51}">
      <dgm:prSet/>
      <dgm:spPr/>
      <dgm:t>
        <a:bodyPr/>
        <a:lstStyle/>
        <a:p>
          <a:endParaRPr lang="es-CO" b="1">
            <a:solidFill>
              <a:schemeClr val="tx1"/>
            </a:solidFill>
            <a:effectLst>
              <a:outerShdw blurRad="38100" dist="38100" dir="2700000" algn="tl">
                <a:srgbClr val="000000">
                  <a:alpha val="43137"/>
                </a:srgbClr>
              </a:outerShdw>
            </a:effectLst>
          </a:endParaRPr>
        </a:p>
      </dgm:t>
    </dgm:pt>
    <dgm:pt modelId="{D12B7343-003F-4151-8C20-3DC933D2C4C9}">
      <dgm:prSet custT="1"/>
      <dgm:spPr/>
      <dgm:t>
        <a:bodyPr/>
        <a:lstStyle/>
        <a:p>
          <a:pPr rtl="0"/>
          <a:r>
            <a:rPr lang="es-CO" sz="1800" b="1" dirty="0" smtClean="0">
              <a:solidFill>
                <a:schemeClr val="bg1"/>
              </a:solidFill>
              <a:effectLst>
                <a:outerShdw blurRad="38100" dist="38100" dir="2700000" algn="tl">
                  <a:srgbClr val="000000">
                    <a:alpha val="43137"/>
                  </a:srgbClr>
                </a:outerShdw>
              </a:effectLst>
            </a:rPr>
            <a:t>SERVICIOS COMUNITARIOS URBANO Y RURAL</a:t>
          </a:r>
          <a:endParaRPr lang="es-CO" sz="1800" b="1" dirty="0">
            <a:solidFill>
              <a:schemeClr val="bg1"/>
            </a:solidFill>
            <a:effectLst>
              <a:outerShdw blurRad="38100" dist="38100" dir="2700000" algn="tl">
                <a:srgbClr val="000000">
                  <a:alpha val="43137"/>
                </a:srgbClr>
              </a:outerShdw>
            </a:effectLst>
          </a:endParaRPr>
        </a:p>
      </dgm:t>
    </dgm:pt>
    <dgm:pt modelId="{A7C287EB-1C76-4629-A296-19A7B89C15AD}" type="parTrans" cxnId="{7EE8BF93-BA3F-4279-AD4D-7A9C820A8BAB}">
      <dgm:prSet/>
      <dgm:spPr/>
      <dgm:t>
        <a:bodyPr/>
        <a:lstStyle/>
        <a:p>
          <a:endParaRPr lang="es-CO" b="1">
            <a:solidFill>
              <a:schemeClr val="tx1"/>
            </a:solidFill>
            <a:effectLst>
              <a:outerShdw blurRad="38100" dist="38100" dir="2700000" algn="tl">
                <a:srgbClr val="000000">
                  <a:alpha val="43137"/>
                </a:srgbClr>
              </a:outerShdw>
            </a:effectLst>
          </a:endParaRPr>
        </a:p>
      </dgm:t>
    </dgm:pt>
    <dgm:pt modelId="{52EFDFBE-C5E9-4EF0-8157-25759ACF1C3E}" type="sibTrans" cxnId="{7EE8BF93-BA3F-4279-AD4D-7A9C820A8BAB}">
      <dgm:prSet/>
      <dgm:spPr/>
      <dgm:t>
        <a:bodyPr/>
        <a:lstStyle/>
        <a:p>
          <a:endParaRPr lang="es-CO" b="1">
            <a:solidFill>
              <a:schemeClr val="tx1"/>
            </a:solidFill>
            <a:effectLst>
              <a:outerShdw blurRad="38100" dist="38100" dir="2700000" algn="tl">
                <a:srgbClr val="000000">
                  <a:alpha val="43137"/>
                </a:srgbClr>
              </a:outerShdw>
            </a:effectLst>
          </a:endParaRPr>
        </a:p>
      </dgm:t>
    </dgm:pt>
    <dgm:pt modelId="{05A2209C-D84B-436A-8C8C-B781370DC4ED}">
      <dgm:prSet custT="1"/>
      <dgm:spPr/>
      <dgm:t>
        <a:bodyPr/>
        <a:lstStyle/>
        <a:p>
          <a:pPr rtl="0"/>
          <a:r>
            <a:rPr lang="es-CO" sz="1800" b="1" dirty="0" smtClean="0">
              <a:solidFill>
                <a:schemeClr val="bg1"/>
              </a:solidFill>
              <a:effectLst>
                <a:outerShdw blurRad="38100" dist="38100" dir="2700000" algn="tl">
                  <a:srgbClr val="000000">
                    <a:alpha val="43137"/>
                  </a:srgbClr>
                </a:outerShdw>
              </a:effectLst>
            </a:rPr>
            <a:t>SERVICIOS PÚBLICOS URBANO Y RURAL</a:t>
          </a:r>
          <a:endParaRPr lang="es-CO" sz="1800" b="1" dirty="0">
            <a:solidFill>
              <a:schemeClr val="bg1"/>
            </a:solidFill>
            <a:effectLst>
              <a:outerShdw blurRad="38100" dist="38100" dir="2700000" algn="tl">
                <a:srgbClr val="000000">
                  <a:alpha val="43137"/>
                </a:srgbClr>
              </a:outerShdw>
            </a:effectLst>
          </a:endParaRPr>
        </a:p>
      </dgm:t>
    </dgm:pt>
    <dgm:pt modelId="{C8EC8267-E68E-4283-A64E-155DEA93C45B}" type="parTrans" cxnId="{AEB87A62-B08A-4EBD-BBEA-5242D785D1D0}">
      <dgm:prSet/>
      <dgm:spPr/>
      <dgm:t>
        <a:bodyPr/>
        <a:lstStyle/>
        <a:p>
          <a:endParaRPr lang="es-CO" b="1">
            <a:effectLst>
              <a:outerShdw blurRad="38100" dist="38100" dir="2700000" algn="tl">
                <a:srgbClr val="000000">
                  <a:alpha val="43137"/>
                </a:srgbClr>
              </a:outerShdw>
            </a:effectLst>
          </a:endParaRPr>
        </a:p>
      </dgm:t>
    </dgm:pt>
    <dgm:pt modelId="{EE09296D-4481-4CFE-A419-60C606370B0F}" type="sibTrans" cxnId="{AEB87A62-B08A-4EBD-BBEA-5242D785D1D0}">
      <dgm:prSet/>
      <dgm:spPr/>
      <dgm:t>
        <a:bodyPr/>
        <a:lstStyle/>
        <a:p>
          <a:endParaRPr lang="es-CO" b="1">
            <a:effectLst>
              <a:outerShdw blurRad="38100" dist="38100" dir="2700000" algn="tl">
                <a:srgbClr val="000000">
                  <a:alpha val="43137"/>
                </a:srgbClr>
              </a:outerShdw>
            </a:effectLst>
          </a:endParaRPr>
        </a:p>
      </dgm:t>
    </dgm:pt>
    <dgm:pt modelId="{24BF086A-4267-4C77-8BFB-F1A1A51DA28B}" type="pres">
      <dgm:prSet presAssocID="{BB2C9800-720D-4039-B3BB-499BE1FDC4D9}" presName="linear" presStyleCnt="0">
        <dgm:presLayoutVars>
          <dgm:dir/>
          <dgm:resizeHandles val="exact"/>
        </dgm:presLayoutVars>
      </dgm:prSet>
      <dgm:spPr/>
      <dgm:t>
        <a:bodyPr/>
        <a:lstStyle/>
        <a:p>
          <a:endParaRPr lang="es-CO"/>
        </a:p>
      </dgm:t>
    </dgm:pt>
    <dgm:pt modelId="{551694A7-63DF-4B2F-9260-9808FCD1242E}" type="pres">
      <dgm:prSet presAssocID="{425EF1BF-FF01-486F-ADF4-95FB87A0030A}" presName="comp" presStyleCnt="0"/>
      <dgm:spPr/>
    </dgm:pt>
    <dgm:pt modelId="{836AA14F-C606-47AF-9219-EB82460861C0}" type="pres">
      <dgm:prSet presAssocID="{425EF1BF-FF01-486F-ADF4-95FB87A0030A}" presName="box" presStyleLbl="node1" presStyleIdx="0" presStyleCnt="3"/>
      <dgm:spPr/>
      <dgm:t>
        <a:bodyPr/>
        <a:lstStyle/>
        <a:p>
          <a:endParaRPr lang="es-CO"/>
        </a:p>
      </dgm:t>
    </dgm:pt>
    <dgm:pt modelId="{005FCB42-59C8-4929-9857-57E4431BC7D7}" type="pres">
      <dgm:prSet presAssocID="{425EF1BF-FF01-486F-ADF4-95FB87A0030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t>
        <a:bodyPr/>
        <a:lstStyle/>
        <a:p>
          <a:endParaRPr lang="es-CO"/>
        </a:p>
      </dgm:t>
    </dgm:pt>
    <dgm:pt modelId="{AA63A98C-CF97-4761-BC36-C10B9DD9BC6C}" type="pres">
      <dgm:prSet presAssocID="{425EF1BF-FF01-486F-ADF4-95FB87A0030A}" presName="text" presStyleLbl="node1" presStyleIdx="0" presStyleCnt="3">
        <dgm:presLayoutVars>
          <dgm:bulletEnabled val="1"/>
        </dgm:presLayoutVars>
      </dgm:prSet>
      <dgm:spPr/>
      <dgm:t>
        <a:bodyPr/>
        <a:lstStyle/>
        <a:p>
          <a:endParaRPr lang="es-CO"/>
        </a:p>
      </dgm:t>
    </dgm:pt>
    <dgm:pt modelId="{1626AC72-7A6D-420E-A0FB-AAC0C5299CFB}" type="pres">
      <dgm:prSet presAssocID="{0CA370E9-323E-4752-B303-0A26D50245DE}" presName="spacer" presStyleCnt="0"/>
      <dgm:spPr/>
    </dgm:pt>
    <dgm:pt modelId="{3B83A9F3-68CC-47DF-823A-E85C1DD16467}" type="pres">
      <dgm:prSet presAssocID="{05A2209C-D84B-436A-8C8C-B781370DC4ED}" presName="comp" presStyleCnt="0"/>
      <dgm:spPr/>
    </dgm:pt>
    <dgm:pt modelId="{BF57C0FF-A078-478E-80B8-C2EBE944906E}" type="pres">
      <dgm:prSet presAssocID="{05A2209C-D84B-436A-8C8C-B781370DC4ED}" presName="box" presStyleLbl="node1" presStyleIdx="1" presStyleCnt="3"/>
      <dgm:spPr/>
      <dgm:t>
        <a:bodyPr/>
        <a:lstStyle/>
        <a:p>
          <a:endParaRPr lang="es-CO"/>
        </a:p>
      </dgm:t>
    </dgm:pt>
    <dgm:pt modelId="{370436EC-1D08-4D73-8E98-6B7A710459F2}" type="pres">
      <dgm:prSet presAssocID="{05A2209C-D84B-436A-8C8C-B781370DC4ED}"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s-CO"/>
        </a:p>
      </dgm:t>
    </dgm:pt>
    <dgm:pt modelId="{B22D3F29-BA08-49D1-AB67-C93BDDC44BB8}" type="pres">
      <dgm:prSet presAssocID="{05A2209C-D84B-436A-8C8C-B781370DC4ED}" presName="text" presStyleLbl="node1" presStyleIdx="1" presStyleCnt="3">
        <dgm:presLayoutVars>
          <dgm:bulletEnabled val="1"/>
        </dgm:presLayoutVars>
      </dgm:prSet>
      <dgm:spPr/>
      <dgm:t>
        <a:bodyPr/>
        <a:lstStyle/>
        <a:p>
          <a:endParaRPr lang="es-CO"/>
        </a:p>
      </dgm:t>
    </dgm:pt>
    <dgm:pt modelId="{22725D55-65E4-4630-AFC5-9B761B83843A}" type="pres">
      <dgm:prSet presAssocID="{EE09296D-4481-4CFE-A419-60C606370B0F}" presName="spacer" presStyleCnt="0"/>
      <dgm:spPr/>
    </dgm:pt>
    <dgm:pt modelId="{DE403D99-C97D-4F1F-B784-76D9EDC187DE}" type="pres">
      <dgm:prSet presAssocID="{D12B7343-003F-4151-8C20-3DC933D2C4C9}" presName="comp" presStyleCnt="0"/>
      <dgm:spPr/>
    </dgm:pt>
    <dgm:pt modelId="{0D80FF6E-B8EB-4C09-9E04-C2D39488A034}" type="pres">
      <dgm:prSet presAssocID="{D12B7343-003F-4151-8C20-3DC933D2C4C9}" presName="box" presStyleLbl="node1" presStyleIdx="2" presStyleCnt="3"/>
      <dgm:spPr/>
      <dgm:t>
        <a:bodyPr/>
        <a:lstStyle/>
        <a:p>
          <a:endParaRPr lang="es-CO"/>
        </a:p>
      </dgm:t>
    </dgm:pt>
    <dgm:pt modelId="{B2D96E6C-CDA0-4F2F-ABD2-3345170380D9}" type="pres">
      <dgm:prSet presAssocID="{D12B7343-003F-4151-8C20-3DC933D2C4C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t>
        <a:bodyPr/>
        <a:lstStyle/>
        <a:p>
          <a:endParaRPr lang="es-CO"/>
        </a:p>
      </dgm:t>
    </dgm:pt>
    <dgm:pt modelId="{34B01668-6FF5-4082-AA0A-3E4465071535}" type="pres">
      <dgm:prSet presAssocID="{D12B7343-003F-4151-8C20-3DC933D2C4C9}" presName="text" presStyleLbl="node1" presStyleIdx="2" presStyleCnt="3">
        <dgm:presLayoutVars>
          <dgm:bulletEnabled val="1"/>
        </dgm:presLayoutVars>
      </dgm:prSet>
      <dgm:spPr/>
      <dgm:t>
        <a:bodyPr/>
        <a:lstStyle/>
        <a:p>
          <a:endParaRPr lang="es-CO"/>
        </a:p>
      </dgm:t>
    </dgm:pt>
  </dgm:ptLst>
  <dgm:cxnLst>
    <dgm:cxn modelId="{19C2253A-C76E-41AD-8024-D1D137A40F31}" type="presOf" srcId="{BB2C9800-720D-4039-B3BB-499BE1FDC4D9}" destId="{24BF086A-4267-4C77-8BFB-F1A1A51DA28B}" srcOrd="0" destOrd="0" presId="urn:microsoft.com/office/officeart/2005/8/layout/vList4"/>
    <dgm:cxn modelId="{77DF6B69-89B2-4062-85DC-0C7D075B86D2}" type="presOf" srcId="{05A2209C-D84B-436A-8C8C-B781370DC4ED}" destId="{B22D3F29-BA08-49D1-AB67-C93BDDC44BB8}" srcOrd="1" destOrd="0" presId="urn:microsoft.com/office/officeart/2005/8/layout/vList4"/>
    <dgm:cxn modelId="{E8522A19-B01A-445D-90DE-A4E92366FCDC}" type="presOf" srcId="{D12B7343-003F-4151-8C20-3DC933D2C4C9}" destId="{34B01668-6FF5-4082-AA0A-3E4465071535}" srcOrd="1" destOrd="0" presId="urn:microsoft.com/office/officeart/2005/8/layout/vList4"/>
    <dgm:cxn modelId="{60433EF1-17CF-43BA-9490-91345BE10D6F}" type="presOf" srcId="{425EF1BF-FF01-486F-ADF4-95FB87A0030A}" destId="{AA63A98C-CF97-4761-BC36-C10B9DD9BC6C}" srcOrd="1" destOrd="0" presId="urn:microsoft.com/office/officeart/2005/8/layout/vList4"/>
    <dgm:cxn modelId="{5FC9C2DF-1585-4D0B-B855-17C858F0FB8C}" type="presOf" srcId="{D12B7343-003F-4151-8C20-3DC933D2C4C9}" destId="{0D80FF6E-B8EB-4C09-9E04-C2D39488A034}" srcOrd="0" destOrd="0" presId="urn:microsoft.com/office/officeart/2005/8/layout/vList4"/>
    <dgm:cxn modelId="{AEB87A62-B08A-4EBD-BBEA-5242D785D1D0}" srcId="{BB2C9800-720D-4039-B3BB-499BE1FDC4D9}" destId="{05A2209C-D84B-436A-8C8C-B781370DC4ED}" srcOrd="1" destOrd="0" parTransId="{C8EC8267-E68E-4283-A64E-155DEA93C45B}" sibTransId="{EE09296D-4481-4CFE-A419-60C606370B0F}"/>
    <dgm:cxn modelId="{BD6CAE1F-6599-4156-8FD7-84D183B1C46A}" type="presOf" srcId="{05A2209C-D84B-436A-8C8C-B781370DC4ED}" destId="{BF57C0FF-A078-478E-80B8-C2EBE944906E}" srcOrd="0" destOrd="0" presId="urn:microsoft.com/office/officeart/2005/8/layout/vList4"/>
    <dgm:cxn modelId="{7EE8BF93-BA3F-4279-AD4D-7A9C820A8BAB}" srcId="{BB2C9800-720D-4039-B3BB-499BE1FDC4D9}" destId="{D12B7343-003F-4151-8C20-3DC933D2C4C9}" srcOrd="2" destOrd="0" parTransId="{A7C287EB-1C76-4629-A296-19A7B89C15AD}" sibTransId="{52EFDFBE-C5E9-4EF0-8157-25759ACF1C3E}"/>
    <dgm:cxn modelId="{0A22A93B-4F42-47EB-B438-A8BAA23ECE51}" srcId="{BB2C9800-720D-4039-B3BB-499BE1FDC4D9}" destId="{425EF1BF-FF01-486F-ADF4-95FB87A0030A}" srcOrd="0" destOrd="0" parTransId="{F0F6164C-B963-4650-853D-E22B06CC13B5}" sibTransId="{0CA370E9-323E-4752-B303-0A26D50245DE}"/>
    <dgm:cxn modelId="{719CEB10-C941-436B-B65F-5202CC492C0A}" type="presOf" srcId="{425EF1BF-FF01-486F-ADF4-95FB87A0030A}" destId="{836AA14F-C606-47AF-9219-EB82460861C0}" srcOrd="0" destOrd="0" presId="urn:microsoft.com/office/officeart/2005/8/layout/vList4"/>
    <dgm:cxn modelId="{7C584E40-B825-4522-B073-139CE57818C0}" type="presParOf" srcId="{24BF086A-4267-4C77-8BFB-F1A1A51DA28B}" destId="{551694A7-63DF-4B2F-9260-9808FCD1242E}" srcOrd="0" destOrd="0" presId="urn:microsoft.com/office/officeart/2005/8/layout/vList4"/>
    <dgm:cxn modelId="{777124A7-68F2-4B32-A6EF-CD3F9E14B7E8}" type="presParOf" srcId="{551694A7-63DF-4B2F-9260-9808FCD1242E}" destId="{836AA14F-C606-47AF-9219-EB82460861C0}" srcOrd="0" destOrd="0" presId="urn:microsoft.com/office/officeart/2005/8/layout/vList4"/>
    <dgm:cxn modelId="{3782D0F6-99A6-4E03-A82F-DFE2CFBD934E}" type="presParOf" srcId="{551694A7-63DF-4B2F-9260-9808FCD1242E}" destId="{005FCB42-59C8-4929-9857-57E4431BC7D7}" srcOrd="1" destOrd="0" presId="urn:microsoft.com/office/officeart/2005/8/layout/vList4"/>
    <dgm:cxn modelId="{B22590AA-1D66-4D54-B2B7-5A9C9CCC4238}" type="presParOf" srcId="{551694A7-63DF-4B2F-9260-9808FCD1242E}" destId="{AA63A98C-CF97-4761-BC36-C10B9DD9BC6C}" srcOrd="2" destOrd="0" presId="urn:microsoft.com/office/officeart/2005/8/layout/vList4"/>
    <dgm:cxn modelId="{B1823D12-4B16-48F7-83B1-DCABEA14DCA3}" type="presParOf" srcId="{24BF086A-4267-4C77-8BFB-F1A1A51DA28B}" destId="{1626AC72-7A6D-420E-A0FB-AAC0C5299CFB}" srcOrd="1" destOrd="0" presId="urn:microsoft.com/office/officeart/2005/8/layout/vList4"/>
    <dgm:cxn modelId="{348869DD-F914-417C-9105-9C5D71A680AD}" type="presParOf" srcId="{24BF086A-4267-4C77-8BFB-F1A1A51DA28B}" destId="{3B83A9F3-68CC-47DF-823A-E85C1DD16467}" srcOrd="2" destOrd="0" presId="urn:microsoft.com/office/officeart/2005/8/layout/vList4"/>
    <dgm:cxn modelId="{FEB8673E-7F39-407E-B8AF-57CE863296EE}" type="presParOf" srcId="{3B83A9F3-68CC-47DF-823A-E85C1DD16467}" destId="{BF57C0FF-A078-478E-80B8-C2EBE944906E}" srcOrd="0" destOrd="0" presId="urn:microsoft.com/office/officeart/2005/8/layout/vList4"/>
    <dgm:cxn modelId="{60891A89-E382-4960-930E-FEB3E50C4FA8}" type="presParOf" srcId="{3B83A9F3-68CC-47DF-823A-E85C1DD16467}" destId="{370436EC-1D08-4D73-8E98-6B7A710459F2}" srcOrd="1" destOrd="0" presId="urn:microsoft.com/office/officeart/2005/8/layout/vList4"/>
    <dgm:cxn modelId="{71392212-FBCE-49C6-B232-929A8F779D93}" type="presParOf" srcId="{3B83A9F3-68CC-47DF-823A-E85C1DD16467}" destId="{B22D3F29-BA08-49D1-AB67-C93BDDC44BB8}" srcOrd="2" destOrd="0" presId="urn:microsoft.com/office/officeart/2005/8/layout/vList4"/>
    <dgm:cxn modelId="{D5E1F071-ECBD-48B9-A6D5-564C2F6C22C2}" type="presParOf" srcId="{24BF086A-4267-4C77-8BFB-F1A1A51DA28B}" destId="{22725D55-65E4-4630-AFC5-9B761B83843A}" srcOrd="3" destOrd="0" presId="urn:microsoft.com/office/officeart/2005/8/layout/vList4"/>
    <dgm:cxn modelId="{5D990C6A-F2AB-4608-8BCC-F9FD8F011573}" type="presParOf" srcId="{24BF086A-4267-4C77-8BFB-F1A1A51DA28B}" destId="{DE403D99-C97D-4F1F-B784-76D9EDC187DE}" srcOrd="4" destOrd="0" presId="urn:microsoft.com/office/officeart/2005/8/layout/vList4"/>
    <dgm:cxn modelId="{89CF8CFC-D470-4389-9E0A-E492455E2E8B}" type="presParOf" srcId="{DE403D99-C97D-4F1F-B784-76D9EDC187DE}" destId="{0D80FF6E-B8EB-4C09-9E04-C2D39488A034}" srcOrd="0" destOrd="0" presId="urn:microsoft.com/office/officeart/2005/8/layout/vList4"/>
    <dgm:cxn modelId="{35C2304C-2FA5-41E3-9C92-6FC94F2F9BA4}" type="presParOf" srcId="{DE403D99-C97D-4F1F-B784-76D9EDC187DE}" destId="{B2D96E6C-CDA0-4F2F-ABD2-3345170380D9}" srcOrd="1" destOrd="0" presId="urn:microsoft.com/office/officeart/2005/8/layout/vList4"/>
    <dgm:cxn modelId="{2843759A-8679-4907-8E1C-A5544C53512C}" type="presParOf" srcId="{DE403D99-C97D-4F1F-B784-76D9EDC187DE}" destId="{34B01668-6FF5-4082-AA0A-3E4465071535}" srcOrd="2" destOrd="0" presId="urn:microsoft.com/office/officeart/2005/8/layout/vList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2C9800-720D-4039-B3BB-499BE1FDC4D9}" type="doc">
      <dgm:prSet loTypeId="urn:microsoft.com/office/officeart/2008/layout/VerticalAccentList" loCatId="list" qsTypeId="urn:microsoft.com/office/officeart/2005/8/quickstyle/3d1" qsCatId="3D" csTypeId="urn:microsoft.com/office/officeart/2005/8/colors/accent2_2" csCatId="accent2" phldr="1"/>
      <dgm:spPr/>
      <dgm:t>
        <a:bodyPr/>
        <a:lstStyle/>
        <a:p>
          <a:endParaRPr lang="es-CO"/>
        </a:p>
      </dgm:t>
    </dgm:pt>
    <dgm:pt modelId="{425EF1BF-FF01-486F-ADF4-95FB87A0030A}">
      <dgm:prSet custT="1"/>
      <dgm:spPr/>
      <dgm:t>
        <a:bodyPr/>
        <a:lstStyle/>
        <a:p>
          <a:pPr algn="ctr" rtl="0"/>
          <a:r>
            <a:rPr lang="es-CO" sz="4400" b="1" u="none" dirty="0" smtClean="0">
              <a:effectLst>
                <a:outerShdw blurRad="38100" dist="38100" dir="2700000" algn="tl">
                  <a:srgbClr val="000000">
                    <a:alpha val="43137"/>
                  </a:srgbClr>
                </a:outerShdw>
              </a:effectLst>
            </a:rPr>
            <a:t>AMENAZAS NATURALES</a:t>
          </a:r>
          <a:endParaRPr lang="es-CO" sz="4400" b="1" u="none" dirty="0">
            <a:effectLst>
              <a:outerShdw blurRad="38100" dist="38100" dir="2700000" algn="tl">
                <a:srgbClr val="000000">
                  <a:alpha val="43137"/>
                </a:srgbClr>
              </a:outerShdw>
            </a:effectLst>
          </a:endParaRPr>
        </a:p>
      </dgm:t>
    </dgm:pt>
    <dgm:pt modelId="{F0F6164C-B963-4650-853D-E22B06CC13B5}" type="parTrans" cxnId="{0A22A93B-4F42-47EB-B438-A8BAA23ECE51}">
      <dgm:prSet/>
      <dgm:spPr/>
      <dgm:t>
        <a:bodyPr/>
        <a:lstStyle/>
        <a:p>
          <a:pPr algn="ctr"/>
          <a:endParaRPr lang="es-CO" sz="4400" b="1" u="none">
            <a:solidFill>
              <a:schemeClr val="tx1"/>
            </a:solidFill>
            <a:effectLst>
              <a:outerShdw blurRad="38100" dist="38100" dir="2700000" algn="tl">
                <a:srgbClr val="000000">
                  <a:alpha val="43137"/>
                </a:srgbClr>
              </a:outerShdw>
            </a:effectLst>
          </a:endParaRPr>
        </a:p>
      </dgm:t>
    </dgm:pt>
    <dgm:pt modelId="{0CA370E9-323E-4752-B303-0A26D50245DE}" type="sibTrans" cxnId="{0A22A93B-4F42-47EB-B438-A8BAA23ECE51}">
      <dgm:prSet/>
      <dgm:spPr/>
      <dgm:t>
        <a:bodyPr/>
        <a:lstStyle/>
        <a:p>
          <a:pPr algn="ctr"/>
          <a:endParaRPr lang="es-CO" sz="4400" b="1" u="none">
            <a:solidFill>
              <a:schemeClr val="tx1"/>
            </a:solidFill>
            <a:effectLst>
              <a:outerShdw blurRad="38100" dist="38100" dir="2700000" algn="tl">
                <a:srgbClr val="000000">
                  <a:alpha val="43137"/>
                </a:srgbClr>
              </a:outerShdw>
            </a:effectLst>
          </a:endParaRPr>
        </a:p>
      </dgm:t>
    </dgm:pt>
    <dgm:pt modelId="{05A2209C-D84B-436A-8C8C-B781370DC4ED}">
      <dgm:prSet custT="1"/>
      <dgm:spPr/>
      <dgm:t>
        <a:bodyPr/>
        <a:lstStyle/>
        <a:p>
          <a:pPr algn="ctr" rtl="0"/>
          <a:r>
            <a:rPr lang="es-CO" sz="4400" b="1" u="none" dirty="0" smtClean="0">
              <a:effectLst>
                <a:outerShdw blurRad="38100" dist="38100" dir="2700000" algn="tl">
                  <a:srgbClr val="000000">
                    <a:alpha val="43137"/>
                  </a:srgbClr>
                </a:outerShdw>
              </a:effectLst>
            </a:rPr>
            <a:t>AMENAZAS ANTRÓPICAS</a:t>
          </a:r>
          <a:endParaRPr lang="es-CO" sz="4400" b="1" u="none" dirty="0">
            <a:effectLst>
              <a:outerShdw blurRad="38100" dist="38100" dir="2700000" algn="tl">
                <a:srgbClr val="000000">
                  <a:alpha val="43137"/>
                </a:srgbClr>
              </a:outerShdw>
            </a:effectLst>
          </a:endParaRPr>
        </a:p>
      </dgm:t>
    </dgm:pt>
    <dgm:pt modelId="{C8EC8267-E68E-4283-A64E-155DEA93C45B}" type="parTrans" cxnId="{AEB87A62-B08A-4EBD-BBEA-5242D785D1D0}">
      <dgm:prSet/>
      <dgm:spPr/>
      <dgm:t>
        <a:bodyPr/>
        <a:lstStyle/>
        <a:p>
          <a:pPr algn="ctr"/>
          <a:endParaRPr lang="es-CO" sz="4400" b="1" u="none">
            <a:effectLst>
              <a:outerShdw blurRad="38100" dist="38100" dir="2700000" algn="tl">
                <a:srgbClr val="000000">
                  <a:alpha val="43137"/>
                </a:srgbClr>
              </a:outerShdw>
            </a:effectLst>
          </a:endParaRPr>
        </a:p>
      </dgm:t>
    </dgm:pt>
    <dgm:pt modelId="{EE09296D-4481-4CFE-A419-60C606370B0F}" type="sibTrans" cxnId="{AEB87A62-B08A-4EBD-BBEA-5242D785D1D0}">
      <dgm:prSet/>
      <dgm:spPr/>
      <dgm:t>
        <a:bodyPr/>
        <a:lstStyle/>
        <a:p>
          <a:pPr algn="ctr"/>
          <a:endParaRPr lang="es-CO" sz="4400" b="1" u="none">
            <a:effectLst>
              <a:outerShdw blurRad="38100" dist="38100" dir="2700000" algn="tl">
                <a:srgbClr val="000000">
                  <a:alpha val="43137"/>
                </a:srgbClr>
              </a:outerShdw>
            </a:effectLst>
          </a:endParaRPr>
        </a:p>
      </dgm:t>
    </dgm:pt>
    <dgm:pt modelId="{FF5D19DE-2149-4CA9-BCD8-D29B92B07BB3}" type="pres">
      <dgm:prSet presAssocID="{BB2C9800-720D-4039-B3BB-499BE1FDC4D9}" presName="Name0" presStyleCnt="0">
        <dgm:presLayoutVars>
          <dgm:chMax/>
          <dgm:chPref/>
          <dgm:dir/>
        </dgm:presLayoutVars>
      </dgm:prSet>
      <dgm:spPr/>
      <dgm:t>
        <a:bodyPr/>
        <a:lstStyle/>
        <a:p>
          <a:endParaRPr lang="es-CO"/>
        </a:p>
      </dgm:t>
    </dgm:pt>
    <dgm:pt modelId="{B1673D8F-E1A1-454D-B66F-BDC8AB07FB21}" type="pres">
      <dgm:prSet presAssocID="{425EF1BF-FF01-486F-ADF4-95FB87A0030A}" presName="parenttextcomposite" presStyleCnt="0"/>
      <dgm:spPr/>
      <dgm:t>
        <a:bodyPr/>
        <a:lstStyle/>
        <a:p>
          <a:endParaRPr lang="es-CO"/>
        </a:p>
      </dgm:t>
    </dgm:pt>
    <dgm:pt modelId="{1482FCA4-4B1D-4D3E-9A7C-0FAEF77724AC}" type="pres">
      <dgm:prSet presAssocID="{425EF1BF-FF01-486F-ADF4-95FB87A0030A}" presName="parenttext" presStyleLbl="revTx" presStyleIdx="0" presStyleCnt="2" custLinFactY="-72" custLinFactNeighborY="-100000">
        <dgm:presLayoutVars>
          <dgm:chMax/>
          <dgm:chPref val="2"/>
          <dgm:bulletEnabled val="1"/>
        </dgm:presLayoutVars>
      </dgm:prSet>
      <dgm:spPr/>
      <dgm:t>
        <a:bodyPr/>
        <a:lstStyle/>
        <a:p>
          <a:endParaRPr lang="es-CO"/>
        </a:p>
      </dgm:t>
    </dgm:pt>
    <dgm:pt modelId="{B7BCC800-4E48-450E-9BA3-C291CD51A077}" type="pres">
      <dgm:prSet presAssocID="{425EF1BF-FF01-486F-ADF4-95FB87A0030A}" presName="parallelogramComposite" presStyleCnt="0"/>
      <dgm:spPr/>
      <dgm:t>
        <a:bodyPr/>
        <a:lstStyle/>
        <a:p>
          <a:endParaRPr lang="es-CO"/>
        </a:p>
      </dgm:t>
    </dgm:pt>
    <dgm:pt modelId="{EC568D94-B95B-47E9-8976-BC32514AF318}" type="pres">
      <dgm:prSet presAssocID="{425EF1BF-FF01-486F-ADF4-95FB87A0030A}" presName="parallelogram1" presStyleLbl="alignNode1" presStyleIdx="0" presStyleCnt="14" custLinFactY="-229309" custLinFactNeighborY="-300000"/>
      <dgm:spPr/>
      <dgm:t>
        <a:bodyPr/>
        <a:lstStyle/>
        <a:p>
          <a:endParaRPr lang="es-CO"/>
        </a:p>
      </dgm:t>
    </dgm:pt>
    <dgm:pt modelId="{97E954BF-855D-4279-B98D-70F22AE2DB65}" type="pres">
      <dgm:prSet presAssocID="{425EF1BF-FF01-486F-ADF4-95FB87A0030A}" presName="parallelogram2" presStyleLbl="alignNode1" presStyleIdx="1" presStyleCnt="14" custLinFactY="-229309" custLinFactNeighborY="-300000"/>
      <dgm:spPr/>
      <dgm:t>
        <a:bodyPr/>
        <a:lstStyle/>
        <a:p>
          <a:endParaRPr lang="es-CO"/>
        </a:p>
      </dgm:t>
    </dgm:pt>
    <dgm:pt modelId="{62FA1D78-9BDF-491C-B67B-ED6E818F1B0A}" type="pres">
      <dgm:prSet presAssocID="{425EF1BF-FF01-486F-ADF4-95FB87A0030A}" presName="parallelogram3" presStyleLbl="alignNode1" presStyleIdx="2" presStyleCnt="14" custLinFactY="-229309" custLinFactNeighborY="-300000"/>
      <dgm:spPr/>
      <dgm:t>
        <a:bodyPr/>
        <a:lstStyle/>
        <a:p>
          <a:endParaRPr lang="es-CO"/>
        </a:p>
      </dgm:t>
    </dgm:pt>
    <dgm:pt modelId="{BCEA54A2-289F-4C1F-88A6-BB132AAC661D}" type="pres">
      <dgm:prSet presAssocID="{425EF1BF-FF01-486F-ADF4-95FB87A0030A}" presName="parallelogram4" presStyleLbl="alignNode1" presStyleIdx="3" presStyleCnt="14" custLinFactY="-229309" custLinFactNeighborY="-300000"/>
      <dgm:spPr/>
      <dgm:t>
        <a:bodyPr/>
        <a:lstStyle/>
        <a:p>
          <a:endParaRPr lang="es-CO"/>
        </a:p>
      </dgm:t>
    </dgm:pt>
    <dgm:pt modelId="{885C474C-F757-40C2-88F1-4CCA115705AA}" type="pres">
      <dgm:prSet presAssocID="{425EF1BF-FF01-486F-ADF4-95FB87A0030A}" presName="parallelogram5" presStyleLbl="alignNode1" presStyleIdx="4" presStyleCnt="14" custLinFactY="-229309" custLinFactNeighborY="-300000"/>
      <dgm:spPr/>
      <dgm:t>
        <a:bodyPr/>
        <a:lstStyle/>
        <a:p>
          <a:endParaRPr lang="es-CO"/>
        </a:p>
      </dgm:t>
    </dgm:pt>
    <dgm:pt modelId="{F8AB81EC-3AEA-4369-8F07-65BB0D6C4928}" type="pres">
      <dgm:prSet presAssocID="{425EF1BF-FF01-486F-ADF4-95FB87A0030A}" presName="parallelogram6" presStyleLbl="alignNode1" presStyleIdx="5" presStyleCnt="14" custLinFactY="-229309" custLinFactNeighborY="-300000"/>
      <dgm:spPr/>
      <dgm:t>
        <a:bodyPr/>
        <a:lstStyle/>
        <a:p>
          <a:endParaRPr lang="es-CO"/>
        </a:p>
      </dgm:t>
    </dgm:pt>
    <dgm:pt modelId="{C73D8922-2A9C-46F8-A06E-CD6DC523E76C}" type="pres">
      <dgm:prSet presAssocID="{425EF1BF-FF01-486F-ADF4-95FB87A0030A}" presName="parallelogram7" presStyleLbl="alignNode1" presStyleIdx="6" presStyleCnt="14" custLinFactY="-229309" custLinFactNeighborY="-300000"/>
      <dgm:spPr/>
      <dgm:t>
        <a:bodyPr/>
        <a:lstStyle/>
        <a:p>
          <a:endParaRPr lang="es-CO"/>
        </a:p>
      </dgm:t>
    </dgm:pt>
    <dgm:pt modelId="{9DF93843-C2F7-43EF-B50F-A6506C55DCEE}" type="pres">
      <dgm:prSet presAssocID="{0CA370E9-323E-4752-B303-0A26D50245DE}" presName="sibTrans" presStyleCnt="0"/>
      <dgm:spPr/>
      <dgm:t>
        <a:bodyPr/>
        <a:lstStyle/>
        <a:p>
          <a:endParaRPr lang="es-CO"/>
        </a:p>
      </dgm:t>
    </dgm:pt>
    <dgm:pt modelId="{BDDEC978-2032-4B17-9C6F-5E4E98C4C762}" type="pres">
      <dgm:prSet presAssocID="{05A2209C-D84B-436A-8C8C-B781370DC4ED}" presName="parenttextcomposite" presStyleCnt="0"/>
      <dgm:spPr/>
      <dgm:t>
        <a:bodyPr/>
        <a:lstStyle/>
        <a:p>
          <a:endParaRPr lang="es-CO"/>
        </a:p>
      </dgm:t>
    </dgm:pt>
    <dgm:pt modelId="{FA55E6CE-8333-4CCA-9881-55C11BB73CA6}" type="pres">
      <dgm:prSet presAssocID="{05A2209C-D84B-436A-8C8C-B781370DC4ED}" presName="parenttext" presStyleLbl="revTx" presStyleIdx="1" presStyleCnt="2" custLinFactNeighborY="23112">
        <dgm:presLayoutVars>
          <dgm:chMax/>
          <dgm:chPref val="2"/>
          <dgm:bulletEnabled val="1"/>
        </dgm:presLayoutVars>
      </dgm:prSet>
      <dgm:spPr/>
      <dgm:t>
        <a:bodyPr/>
        <a:lstStyle/>
        <a:p>
          <a:endParaRPr lang="es-CO"/>
        </a:p>
      </dgm:t>
    </dgm:pt>
    <dgm:pt modelId="{4998804D-596B-4CCA-8067-655793BDE80F}" type="pres">
      <dgm:prSet presAssocID="{05A2209C-D84B-436A-8C8C-B781370DC4ED}" presName="parallelogramComposite" presStyleCnt="0"/>
      <dgm:spPr/>
      <dgm:t>
        <a:bodyPr/>
        <a:lstStyle/>
        <a:p>
          <a:endParaRPr lang="es-CO"/>
        </a:p>
      </dgm:t>
    </dgm:pt>
    <dgm:pt modelId="{56D93258-5C22-4B14-BF32-A6F3EC4586A7}" type="pres">
      <dgm:prSet presAssocID="{05A2209C-D84B-436A-8C8C-B781370DC4ED}" presName="parallelogram1" presStyleLbl="alignNode1" presStyleIdx="7" presStyleCnt="14"/>
      <dgm:spPr/>
      <dgm:t>
        <a:bodyPr/>
        <a:lstStyle/>
        <a:p>
          <a:endParaRPr lang="es-CO"/>
        </a:p>
      </dgm:t>
    </dgm:pt>
    <dgm:pt modelId="{64325BDE-5092-4691-A67C-86A16C77AC7F}" type="pres">
      <dgm:prSet presAssocID="{05A2209C-D84B-436A-8C8C-B781370DC4ED}" presName="parallelogram2" presStyleLbl="alignNode1" presStyleIdx="8" presStyleCnt="14"/>
      <dgm:spPr/>
      <dgm:t>
        <a:bodyPr/>
        <a:lstStyle/>
        <a:p>
          <a:endParaRPr lang="es-CO"/>
        </a:p>
      </dgm:t>
    </dgm:pt>
    <dgm:pt modelId="{013C76E6-053F-4053-847F-5C85168D7615}" type="pres">
      <dgm:prSet presAssocID="{05A2209C-D84B-436A-8C8C-B781370DC4ED}" presName="parallelogram3" presStyleLbl="alignNode1" presStyleIdx="9" presStyleCnt="14"/>
      <dgm:spPr/>
      <dgm:t>
        <a:bodyPr/>
        <a:lstStyle/>
        <a:p>
          <a:endParaRPr lang="es-CO"/>
        </a:p>
      </dgm:t>
    </dgm:pt>
    <dgm:pt modelId="{0B53251B-C54E-4DB5-BE44-104F3C18BD76}" type="pres">
      <dgm:prSet presAssocID="{05A2209C-D84B-436A-8C8C-B781370DC4ED}" presName="parallelogram4" presStyleLbl="alignNode1" presStyleIdx="10" presStyleCnt="14"/>
      <dgm:spPr/>
      <dgm:t>
        <a:bodyPr/>
        <a:lstStyle/>
        <a:p>
          <a:endParaRPr lang="es-CO"/>
        </a:p>
      </dgm:t>
    </dgm:pt>
    <dgm:pt modelId="{DCDFED07-3FEA-42B7-98D4-08033F1942CE}" type="pres">
      <dgm:prSet presAssocID="{05A2209C-D84B-436A-8C8C-B781370DC4ED}" presName="parallelogram5" presStyleLbl="alignNode1" presStyleIdx="11" presStyleCnt="14"/>
      <dgm:spPr/>
      <dgm:t>
        <a:bodyPr/>
        <a:lstStyle/>
        <a:p>
          <a:endParaRPr lang="es-CO"/>
        </a:p>
      </dgm:t>
    </dgm:pt>
    <dgm:pt modelId="{E808A55F-7A1A-4DD3-91EB-48171E2EFB74}" type="pres">
      <dgm:prSet presAssocID="{05A2209C-D84B-436A-8C8C-B781370DC4ED}" presName="parallelogram6" presStyleLbl="alignNode1" presStyleIdx="12" presStyleCnt="14"/>
      <dgm:spPr/>
      <dgm:t>
        <a:bodyPr/>
        <a:lstStyle/>
        <a:p>
          <a:endParaRPr lang="es-CO"/>
        </a:p>
      </dgm:t>
    </dgm:pt>
    <dgm:pt modelId="{E3E669D5-234D-441E-8208-ACBB58D3BDDD}" type="pres">
      <dgm:prSet presAssocID="{05A2209C-D84B-436A-8C8C-B781370DC4ED}" presName="parallelogram7" presStyleLbl="alignNode1" presStyleIdx="13" presStyleCnt="14"/>
      <dgm:spPr/>
      <dgm:t>
        <a:bodyPr/>
        <a:lstStyle/>
        <a:p>
          <a:endParaRPr lang="es-CO"/>
        </a:p>
      </dgm:t>
    </dgm:pt>
  </dgm:ptLst>
  <dgm:cxnLst>
    <dgm:cxn modelId="{AEB87A62-B08A-4EBD-BBEA-5242D785D1D0}" srcId="{BB2C9800-720D-4039-B3BB-499BE1FDC4D9}" destId="{05A2209C-D84B-436A-8C8C-B781370DC4ED}" srcOrd="1" destOrd="0" parTransId="{C8EC8267-E68E-4283-A64E-155DEA93C45B}" sibTransId="{EE09296D-4481-4CFE-A419-60C606370B0F}"/>
    <dgm:cxn modelId="{8DE7E9EA-B427-4ABA-888A-A66CB3B75D89}" type="presOf" srcId="{425EF1BF-FF01-486F-ADF4-95FB87A0030A}" destId="{1482FCA4-4B1D-4D3E-9A7C-0FAEF77724AC}" srcOrd="0" destOrd="0" presId="urn:microsoft.com/office/officeart/2008/layout/VerticalAccentList"/>
    <dgm:cxn modelId="{643833D9-D08F-4FD4-A973-973E770117EB}" type="presOf" srcId="{BB2C9800-720D-4039-B3BB-499BE1FDC4D9}" destId="{FF5D19DE-2149-4CA9-BCD8-D29B92B07BB3}" srcOrd="0" destOrd="0" presId="urn:microsoft.com/office/officeart/2008/layout/VerticalAccentList"/>
    <dgm:cxn modelId="{0651C0A4-A62F-4461-BB7C-F601EAEA605A}" type="presOf" srcId="{05A2209C-D84B-436A-8C8C-B781370DC4ED}" destId="{FA55E6CE-8333-4CCA-9881-55C11BB73CA6}" srcOrd="0" destOrd="0" presId="urn:microsoft.com/office/officeart/2008/layout/VerticalAccentList"/>
    <dgm:cxn modelId="{0A22A93B-4F42-47EB-B438-A8BAA23ECE51}" srcId="{BB2C9800-720D-4039-B3BB-499BE1FDC4D9}" destId="{425EF1BF-FF01-486F-ADF4-95FB87A0030A}" srcOrd="0" destOrd="0" parTransId="{F0F6164C-B963-4650-853D-E22B06CC13B5}" sibTransId="{0CA370E9-323E-4752-B303-0A26D50245DE}"/>
    <dgm:cxn modelId="{CA0D8EC6-4ACF-42C7-93FC-4C20A097BA4F}" type="presParOf" srcId="{FF5D19DE-2149-4CA9-BCD8-D29B92B07BB3}" destId="{B1673D8F-E1A1-454D-B66F-BDC8AB07FB21}" srcOrd="0" destOrd="0" presId="urn:microsoft.com/office/officeart/2008/layout/VerticalAccentList"/>
    <dgm:cxn modelId="{B670475F-2E7D-4020-A7C9-BC37FC9B38E4}" type="presParOf" srcId="{B1673D8F-E1A1-454D-B66F-BDC8AB07FB21}" destId="{1482FCA4-4B1D-4D3E-9A7C-0FAEF77724AC}" srcOrd="0" destOrd="0" presId="urn:microsoft.com/office/officeart/2008/layout/VerticalAccentList"/>
    <dgm:cxn modelId="{1F426701-7FD6-491C-B158-5686B347403C}" type="presParOf" srcId="{FF5D19DE-2149-4CA9-BCD8-D29B92B07BB3}" destId="{B7BCC800-4E48-450E-9BA3-C291CD51A077}" srcOrd="1" destOrd="0" presId="urn:microsoft.com/office/officeart/2008/layout/VerticalAccentList"/>
    <dgm:cxn modelId="{040E5755-4D9A-483A-8456-E521020BAE15}" type="presParOf" srcId="{B7BCC800-4E48-450E-9BA3-C291CD51A077}" destId="{EC568D94-B95B-47E9-8976-BC32514AF318}" srcOrd="0" destOrd="0" presId="urn:microsoft.com/office/officeart/2008/layout/VerticalAccentList"/>
    <dgm:cxn modelId="{D2F8A7C1-BFFD-4D1C-80B1-02F87A1138E7}" type="presParOf" srcId="{B7BCC800-4E48-450E-9BA3-C291CD51A077}" destId="{97E954BF-855D-4279-B98D-70F22AE2DB65}" srcOrd="1" destOrd="0" presId="urn:microsoft.com/office/officeart/2008/layout/VerticalAccentList"/>
    <dgm:cxn modelId="{39678509-13C8-41F3-94C1-407643F9CA9C}" type="presParOf" srcId="{B7BCC800-4E48-450E-9BA3-C291CD51A077}" destId="{62FA1D78-9BDF-491C-B67B-ED6E818F1B0A}" srcOrd="2" destOrd="0" presId="urn:microsoft.com/office/officeart/2008/layout/VerticalAccentList"/>
    <dgm:cxn modelId="{0AEACBA6-7D9D-4038-ADAE-93CC482727F2}" type="presParOf" srcId="{B7BCC800-4E48-450E-9BA3-C291CD51A077}" destId="{BCEA54A2-289F-4C1F-88A6-BB132AAC661D}" srcOrd="3" destOrd="0" presId="urn:microsoft.com/office/officeart/2008/layout/VerticalAccentList"/>
    <dgm:cxn modelId="{0E9C5CBC-632A-45A3-AA62-5FA5743494AC}" type="presParOf" srcId="{B7BCC800-4E48-450E-9BA3-C291CD51A077}" destId="{885C474C-F757-40C2-88F1-4CCA115705AA}" srcOrd="4" destOrd="0" presId="urn:microsoft.com/office/officeart/2008/layout/VerticalAccentList"/>
    <dgm:cxn modelId="{F3ABDBEF-250D-4B5A-B51D-15EE2FE14D21}" type="presParOf" srcId="{B7BCC800-4E48-450E-9BA3-C291CD51A077}" destId="{F8AB81EC-3AEA-4369-8F07-65BB0D6C4928}" srcOrd="5" destOrd="0" presId="urn:microsoft.com/office/officeart/2008/layout/VerticalAccentList"/>
    <dgm:cxn modelId="{7E9CC46F-E80E-4BFC-867A-462F0A2ACE28}" type="presParOf" srcId="{B7BCC800-4E48-450E-9BA3-C291CD51A077}" destId="{C73D8922-2A9C-46F8-A06E-CD6DC523E76C}" srcOrd="6" destOrd="0" presId="urn:microsoft.com/office/officeart/2008/layout/VerticalAccentList"/>
    <dgm:cxn modelId="{B04580E7-D0F2-4B75-8569-932997CDEC2D}" type="presParOf" srcId="{FF5D19DE-2149-4CA9-BCD8-D29B92B07BB3}" destId="{9DF93843-C2F7-43EF-B50F-A6506C55DCEE}" srcOrd="2" destOrd="0" presId="urn:microsoft.com/office/officeart/2008/layout/VerticalAccentList"/>
    <dgm:cxn modelId="{7F724276-3ECA-4017-9DC5-006562C38AFA}" type="presParOf" srcId="{FF5D19DE-2149-4CA9-BCD8-D29B92B07BB3}" destId="{BDDEC978-2032-4B17-9C6F-5E4E98C4C762}" srcOrd="3" destOrd="0" presId="urn:microsoft.com/office/officeart/2008/layout/VerticalAccentList"/>
    <dgm:cxn modelId="{22C1617E-294B-4673-88B4-B183AAC25485}" type="presParOf" srcId="{BDDEC978-2032-4B17-9C6F-5E4E98C4C762}" destId="{FA55E6CE-8333-4CCA-9881-55C11BB73CA6}" srcOrd="0" destOrd="0" presId="urn:microsoft.com/office/officeart/2008/layout/VerticalAccentList"/>
    <dgm:cxn modelId="{890F0698-F4F1-48A9-93C1-D792DC2DFA4D}" type="presParOf" srcId="{FF5D19DE-2149-4CA9-BCD8-D29B92B07BB3}" destId="{4998804D-596B-4CCA-8067-655793BDE80F}" srcOrd="4" destOrd="0" presId="urn:microsoft.com/office/officeart/2008/layout/VerticalAccentList"/>
    <dgm:cxn modelId="{3720F4DA-3BFB-4C0B-9CE0-A460A7DB8EC7}" type="presParOf" srcId="{4998804D-596B-4CCA-8067-655793BDE80F}" destId="{56D93258-5C22-4B14-BF32-A6F3EC4586A7}" srcOrd="0" destOrd="0" presId="urn:microsoft.com/office/officeart/2008/layout/VerticalAccentList"/>
    <dgm:cxn modelId="{D3E40292-F763-4FC3-9C59-BD1892B42217}" type="presParOf" srcId="{4998804D-596B-4CCA-8067-655793BDE80F}" destId="{64325BDE-5092-4691-A67C-86A16C77AC7F}" srcOrd="1" destOrd="0" presId="urn:microsoft.com/office/officeart/2008/layout/VerticalAccentList"/>
    <dgm:cxn modelId="{BBD14F68-9732-4EC9-8C25-CDA13A22986E}" type="presParOf" srcId="{4998804D-596B-4CCA-8067-655793BDE80F}" destId="{013C76E6-053F-4053-847F-5C85168D7615}" srcOrd="2" destOrd="0" presId="urn:microsoft.com/office/officeart/2008/layout/VerticalAccentList"/>
    <dgm:cxn modelId="{63336741-C13B-4552-BF1F-FB4A8D5D8E44}" type="presParOf" srcId="{4998804D-596B-4CCA-8067-655793BDE80F}" destId="{0B53251B-C54E-4DB5-BE44-104F3C18BD76}" srcOrd="3" destOrd="0" presId="urn:microsoft.com/office/officeart/2008/layout/VerticalAccentList"/>
    <dgm:cxn modelId="{18DFF99B-9DEF-4505-98C5-473DE9BE6D51}" type="presParOf" srcId="{4998804D-596B-4CCA-8067-655793BDE80F}" destId="{DCDFED07-3FEA-42B7-98D4-08033F1942CE}" srcOrd="4" destOrd="0" presId="urn:microsoft.com/office/officeart/2008/layout/VerticalAccentList"/>
    <dgm:cxn modelId="{53541EFB-D332-4B10-A6DB-822D0809071D}" type="presParOf" srcId="{4998804D-596B-4CCA-8067-655793BDE80F}" destId="{E808A55F-7A1A-4DD3-91EB-48171E2EFB74}" srcOrd="5" destOrd="0" presId="urn:microsoft.com/office/officeart/2008/layout/VerticalAccentList"/>
    <dgm:cxn modelId="{73DD38B7-DC74-46A5-9AA2-54004BF1A1FA}" type="presParOf" srcId="{4998804D-596B-4CCA-8067-655793BDE80F}" destId="{E3E669D5-234D-441E-8208-ACBB58D3BDDD}" srcOrd="6" destOrd="0" presId="urn:microsoft.com/office/officeart/2008/layout/VerticalAccent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EC598-5E07-43D2-8C5F-4F1D699AA9ED}">
      <dsp:nvSpPr>
        <dsp:cNvPr id="0" name=""/>
        <dsp:cNvSpPr/>
      </dsp:nvSpPr>
      <dsp:spPr>
        <a:xfrm>
          <a:off x="1979" y="0"/>
          <a:ext cx="2074559" cy="4470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b="1" kern="1200" dirty="0" smtClean="0"/>
            <a:t>LOCALIZACIÓN</a:t>
          </a:r>
        </a:p>
        <a:p>
          <a:pPr lvl="0" algn="ctr" defTabSz="889000">
            <a:lnSpc>
              <a:spcPct val="90000"/>
            </a:lnSpc>
            <a:spcBef>
              <a:spcPct val="0"/>
            </a:spcBef>
            <a:spcAft>
              <a:spcPct val="35000"/>
            </a:spcAft>
          </a:pPr>
          <a:r>
            <a:rPr lang="es-CO" sz="1600" kern="1200" dirty="0" smtClean="0"/>
            <a:t>Localización geográfica del Municipio</a:t>
          </a:r>
          <a:endParaRPr lang="es-CO" sz="1600" kern="1200" dirty="0"/>
        </a:p>
      </dsp:txBody>
      <dsp:txXfrm>
        <a:off x="1979" y="1788160"/>
        <a:ext cx="2074559" cy="1788160"/>
      </dsp:txXfrm>
    </dsp:sp>
    <dsp:sp modelId="{1FCFEA89-D8B1-4661-A047-1269AE3FD39D}">
      <dsp:nvSpPr>
        <dsp:cNvPr id="0" name=""/>
        <dsp:cNvSpPr/>
      </dsp:nvSpPr>
      <dsp:spPr>
        <a:xfrm>
          <a:off x="294937" y="268224"/>
          <a:ext cx="1488643" cy="14886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5FB5F8-5250-46E6-A951-F14816BBB913}">
      <dsp:nvSpPr>
        <dsp:cNvPr id="0" name=""/>
        <dsp:cNvSpPr/>
      </dsp:nvSpPr>
      <dsp:spPr>
        <a:xfrm>
          <a:off x="2138775" y="0"/>
          <a:ext cx="2074559" cy="447040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CO" sz="2000" b="1" kern="1200" dirty="0" smtClean="0"/>
        </a:p>
        <a:p>
          <a:pPr lvl="0" algn="ctr" defTabSz="889000">
            <a:lnSpc>
              <a:spcPct val="90000"/>
            </a:lnSpc>
            <a:spcBef>
              <a:spcPct val="0"/>
            </a:spcBef>
            <a:spcAft>
              <a:spcPct val="35000"/>
            </a:spcAft>
          </a:pPr>
          <a:r>
            <a:rPr lang="es-CO" sz="2000" b="1" kern="1200" dirty="0" smtClean="0"/>
            <a:t>ASPECTOS GENERALES</a:t>
          </a:r>
        </a:p>
        <a:p>
          <a:pPr lvl="0" algn="ctr" defTabSz="889000">
            <a:lnSpc>
              <a:spcPct val="90000"/>
            </a:lnSpc>
            <a:spcBef>
              <a:spcPct val="0"/>
            </a:spcBef>
            <a:spcAft>
              <a:spcPct val="35000"/>
            </a:spcAft>
          </a:pPr>
          <a:r>
            <a:rPr lang="es-CO" sz="1600" kern="1200" dirty="0" smtClean="0"/>
            <a:t>Pisos Térmicos</a:t>
          </a:r>
        </a:p>
        <a:p>
          <a:pPr lvl="0" algn="ctr" defTabSz="889000">
            <a:lnSpc>
              <a:spcPct val="90000"/>
            </a:lnSpc>
            <a:spcBef>
              <a:spcPct val="0"/>
            </a:spcBef>
            <a:spcAft>
              <a:spcPct val="35000"/>
            </a:spcAft>
          </a:pPr>
          <a:r>
            <a:rPr lang="es-CO" sz="1600" kern="1200" dirty="0" smtClean="0"/>
            <a:t>Población</a:t>
          </a:r>
        </a:p>
        <a:p>
          <a:pPr lvl="0" algn="ctr" defTabSz="889000">
            <a:lnSpc>
              <a:spcPct val="90000"/>
            </a:lnSpc>
            <a:spcBef>
              <a:spcPct val="0"/>
            </a:spcBef>
            <a:spcAft>
              <a:spcPct val="35000"/>
            </a:spcAft>
          </a:pPr>
          <a:r>
            <a:rPr lang="es-CO" sz="1600" kern="1200" dirty="0" smtClean="0"/>
            <a:t>Clima</a:t>
          </a:r>
        </a:p>
        <a:p>
          <a:pPr lvl="0" algn="ctr" defTabSz="889000">
            <a:lnSpc>
              <a:spcPct val="90000"/>
            </a:lnSpc>
            <a:spcBef>
              <a:spcPct val="0"/>
            </a:spcBef>
            <a:spcAft>
              <a:spcPct val="35000"/>
            </a:spcAft>
          </a:pPr>
          <a:r>
            <a:rPr lang="es-CO" sz="1600" kern="1200" dirty="0" smtClean="0"/>
            <a:t>Actividades Económicas</a:t>
          </a:r>
          <a:endParaRPr lang="es-CO" sz="1600" kern="1200" dirty="0">
            <a:solidFill>
              <a:schemeClr val="tx1"/>
            </a:solidFill>
          </a:endParaRPr>
        </a:p>
      </dsp:txBody>
      <dsp:txXfrm>
        <a:off x="2138775" y="1788160"/>
        <a:ext cx="2074559" cy="1788160"/>
      </dsp:txXfrm>
    </dsp:sp>
    <dsp:sp modelId="{A063A1C8-E4A6-4720-8285-741EB46BDCEF}">
      <dsp:nvSpPr>
        <dsp:cNvPr id="0" name=""/>
        <dsp:cNvSpPr/>
      </dsp:nvSpPr>
      <dsp:spPr>
        <a:xfrm>
          <a:off x="2431733" y="268224"/>
          <a:ext cx="1488643" cy="14886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E4173-D1A2-4BB1-9A76-844BF56A9455}">
      <dsp:nvSpPr>
        <dsp:cNvPr id="0" name=""/>
        <dsp:cNvSpPr/>
      </dsp:nvSpPr>
      <dsp:spPr>
        <a:xfrm>
          <a:off x="4308266" y="0"/>
          <a:ext cx="2074559" cy="447040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CO" sz="2000" b="1" kern="1200" dirty="0" smtClean="0"/>
        </a:p>
        <a:p>
          <a:pPr lvl="0" algn="ctr" defTabSz="889000">
            <a:lnSpc>
              <a:spcPct val="90000"/>
            </a:lnSpc>
            <a:spcBef>
              <a:spcPct val="0"/>
            </a:spcBef>
            <a:spcAft>
              <a:spcPct val="35000"/>
            </a:spcAft>
          </a:pPr>
          <a:endParaRPr lang="es-CO" sz="2000" b="1" kern="1200" dirty="0" smtClean="0"/>
        </a:p>
        <a:p>
          <a:pPr lvl="0" algn="ctr" defTabSz="889000">
            <a:lnSpc>
              <a:spcPct val="90000"/>
            </a:lnSpc>
            <a:spcBef>
              <a:spcPct val="0"/>
            </a:spcBef>
            <a:spcAft>
              <a:spcPct val="35000"/>
            </a:spcAft>
          </a:pPr>
          <a:r>
            <a:rPr lang="es-CO" sz="2000" b="1" kern="1200" dirty="0" smtClean="0"/>
            <a:t>ASPECTOS HISTÓRICOS AMBIENTALES</a:t>
          </a:r>
        </a:p>
        <a:p>
          <a:pPr lvl="0" algn="ctr" defTabSz="889000">
            <a:lnSpc>
              <a:spcPct val="90000"/>
            </a:lnSpc>
            <a:spcBef>
              <a:spcPct val="0"/>
            </a:spcBef>
            <a:spcAft>
              <a:spcPct val="35000"/>
            </a:spcAft>
          </a:pPr>
          <a:r>
            <a:rPr lang="es-CO" sz="1600" kern="1200" dirty="0" smtClean="0"/>
            <a:t>Reseña de principales acontecimientos y sucesos ambientales que impactaron el territorio</a:t>
          </a:r>
          <a:endParaRPr lang="es-CO" sz="1600" b="1" kern="1200" dirty="0" smtClean="0"/>
        </a:p>
        <a:p>
          <a:pPr lvl="0" algn="ctr" defTabSz="889000">
            <a:lnSpc>
              <a:spcPct val="90000"/>
            </a:lnSpc>
            <a:spcBef>
              <a:spcPct val="0"/>
            </a:spcBef>
            <a:spcAft>
              <a:spcPct val="35000"/>
            </a:spcAft>
          </a:pPr>
          <a:endParaRPr lang="es-CO" sz="2300" kern="1200" dirty="0">
            <a:solidFill>
              <a:schemeClr val="tx1"/>
            </a:solidFill>
          </a:endParaRPr>
        </a:p>
      </dsp:txBody>
      <dsp:txXfrm>
        <a:off x="4308266" y="1788160"/>
        <a:ext cx="2074559" cy="1788160"/>
      </dsp:txXfrm>
    </dsp:sp>
    <dsp:sp modelId="{14FCAA15-9C29-4589-8617-C32839D3D521}">
      <dsp:nvSpPr>
        <dsp:cNvPr id="0" name=""/>
        <dsp:cNvSpPr/>
      </dsp:nvSpPr>
      <dsp:spPr>
        <a:xfrm>
          <a:off x="4568530" y="268224"/>
          <a:ext cx="1488643" cy="14886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1A454-6F17-4C31-AB10-5E968393BF64}">
      <dsp:nvSpPr>
        <dsp:cNvPr id="0" name=""/>
        <dsp:cNvSpPr/>
      </dsp:nvSpPr>
      <dsp:spPr>
        <a:xfrm>
          <a:off x="6412368" y="0"/>
          <a:ext cx="2074559" cy="44704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CO" sz="1800" b="1" kern="1200" dirty="0" smtClean="0">
              <a:latin typeface="+mj-lt"/>
            </a:rPr>
            <a:t>DIVISIÓN POLÍTICO ADMINISTRATIVA</a:t>
          </a:r>
        </a:p>
        <a:p>
          <a:pPr lvl="0" algn="ctr" defTabSz="800100">
            <a:lnSpc>
              <a:spcPct val="90000"/>
            </a:lnSpc>
            <a:spcBef>
              <a:spcPct val="0"/>
            </a:spcBef>
            <a:spcAft>
              <a:spcPct val="35000"/>
            </a:spcAft>
          </a:pPr>
          <a:r>
            <a:rPr lang="es-CO" sz="1600" kern="1200" dirty="0" smtClean="0"/>
            <a:t>Urbana y Rural (Comunas, Barrios, Veredas).</a:t>
          </a:r>
          <a:endParaRPr lang="es-CO" sz="1600" b="1" kern="1200" dirty="0">
            <a:latin typeface="+mj-lt"/>
          </a:endParaRPr>
        </a:p>
      </dsp:txBody>
      <dsp:txXfrm>
        <a:off x="6412368" y="1788160"/>
        <a:ext cx="2074559" cy="1788160"/>
      </dsp:txXfrm>
    </dsp:sp>
    <dsp:sp modelId="{DA8AD0E5-19E6-4AB4-B357-6F0C90C446FA}">
      <dsp:nvSpPr>
        <dsp:cNvPr id="0" name=""/>
        <dsp:cNvSpPr/>
      </dsp:nvSpPr>
      <dsp:spPr>
        <a:xfrm>
          <a:off x="6705326" y="268224"/>
          <a:ext cx="1488643" cy="148864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9823B-426B-4F61-BEA2-FF8A7982CB7B}">
      <dsp:nvSpPr>
        <dsp:cNvPr id="0" name=""/>
        <dsp:cNvSpPr/>
      </dsp:nvSpPr>
      <dsp:spPr>
        <a:xfrm>
          <a:off x="339556" y="3767362"/>
          <a:ext cx="7809794" cy="67056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BCEE-CFE9-4E5A-9A00-A725A3E969DB}">
      <dsp:nvSpPr>
        <dsp:cNvPr id="0" name=""/>
        <dsp:cNvSpPr/>
      </dsp:nvSpPr>
      <dsp:spPr>
        <a:xfrm>
          <a:off x="0" y="581"/>
          <a:ext cx="7283343" cy="11608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CO" sz="4800" b="1" kern="1200" dirty="0" smtClean="0">
              <a:effectLst>
                <a:outerShdw blurRad="38100" dist="38100" dir="2700000" algn="tl">
                  <a:srgbClr val="000000">
                    <a:alpha val="43137"/>
                  </a:srgbClr>
                </a:outerShdw>
              </a:effectLst>
            </a:rPr>
            <a:t>SISTEMA SOCIO CULTURAL</a:t>
          </a:r>
          <a:endParaRPr lang="es-CO" sz="4800" kern="1200" dirty="0">
            <a:effectLst>
              <a:outerShdw blurRad="38100" dist="38100" dir="2700000" algn="tl">
                <a:srgbClr val="000000">
                  <a:alpha val="43137"/>
                </a:srgbClr>
              </a:outerShdw>
            </a:effectLst>
          </a:endParaRPr>
        </a:p>
      </dsp:txBody>
      <dsp:txXfrm>
        <a:off x="33999" y="34580"/>
        <a:ext cx="7215345" cy="1092812"/>
      </dsp:txXfrm>
    </dsp:sp>
    <dsp:sp modelId="{3EA083BA-0681-4174-865C-FB280961C0F4}">
      <dsp:nvSpPr>
        <dsp:cNvPr id="0" name=""/>
        <dsp:cNvSpPr/>
      </dsp:nvSpPr>
      <dsp:spPr>
        <a:xfrm>
          <a:off x="728334" y="1161392"/>
          <a:ext cx="732889" cy="870607"/>
        </a:xfrm>
        <a:custGeom>
          <a:avLst/>
          <a:gdLst/>
          <a:ahLst/>
          <a:cxnLst/>
          <a:rect l="0" t="0" r="0" b="0"/>
          <a:pathLst>
            <a:path>
              <a:moveTo>
                <a:pt x="0" y="0"/>
              </a:moveTo>
              <a:lnTo>
                <a:pt x="0" y="870607"/>
              </a:lnTo>
              <a:lnTo>
                <a:pt x="732889" y="870607"/>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3762EC-D5C6-42A3-AA38-38A7D814E6E8}">
      <dsp:nvSpPr>
        <dsp:cNvPr id="0" name=""/>
        <dsp:cNvSpPr/>
      </dsp:nvSpPr>
      <dsp:spPr>
        <a:xfrm>
          <a:off x="1461224" y="1451594"/>
          <a:ext cx="4757670" cy="11608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s-CO" sz="6500" kern="1200" dirty="0" smtClean="0"/>
            <a:t>Demografía</a:t>
          </a:r>
          <a:endParaRPr lang="es-CO" sz="6500" kern="1200" dirty="0"/>
        </a:p>
      </dsp:txBody>
      <dsp:txXfrm>
        <a:off x="1495223" y="1485593"/>
        <a:ext cx="4689672" cy="1092812"/>
      </dsp:txXfrm>
    </dsp:sp>
    <dsp:sp modelId="{B2CC6ACD-93B2-4835-B4BB-A6680BD98CBC}">
      <dsp:nvSpPr>
        <dsp:cNvPr id="0" name=""/>
        <dsp:cNvSpPr/>
      </dsp:nvSpPr>
      <dsp:spPr>
        <a:xfrm>
          <a:off x="728334" y="1161392"/>
          <a:ext cx="732889" cy="2321621"/>
        </a:xfrm>
        <a:custGeom>
          <a:avLst/>
          <a:gdLst/>
          <a:ahLst/>
          <a:cxnLst/>
          <a:rect l="0" t="0" r="0" b="0"/>
          <a:pathLst>
            <a:path>
              <a:moveTo>
                <a:pt x="0" y="0"/>
              </a:moveTo>
              <a:lnTo>
                <a:pt x="0" y="2321621"/>
              </a:lnTo>
              <a:lnTo>
                <a:pt x="732889" y="2321621"/>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637FDD-57CB-4441-BAA9-BC10220105D4}">
      <dsp:nvSpPr>
        <dsp:cNvPr id="0" name=""/>
        <dsp:cNvSpPr/>
      </dsp:nvSpPr>
      <dsp:spPr>
        <a:xfrm>
          <a:off x="1461224" y="2902607"/>
          <a:ext cx="4864669" cy="11608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s-CO" sz="6500" kern="1200" dirty="0" smtClean="0"/>
            <a:t>Cultura Local</a:t>
          </a:r>
          <a:endParaRPr lang="es-CO" sz="6500" kern="1200" dirty="0"/>
        </a:p>
      </dsp:txBody>
      <dsp:txXfrm>
        <a:off x="1495223" y="2936606"/>
        <a:ext cx="4796671" cy="10928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5CEB6-E225-4333-8CD1-AD5D47730BBB}">
      <dsp:nvSpPr>
        <dsp:cNvPr id="0" name=""/>
        <dsp:cNvSpPr/>
      </dsp:nvSpPr>
      <dsp:spPr>
        <a:xfrm>
          <a:off x="4140479" y="1579349"/>
          <a:ext cx="1519018" cy="722914"/>
        </a:xfrm>
        <a:custGeom>
          <a:avLst/>
          <a:gdLst/>
          <a:ahLst/>
          <a:cxnLst/>
          <a:rect l="0" t="0" r="0" b="0"/>
          <a:pathLst>
            <a:path>
              <a:moveTo>
                <a:pt x="0" y="0"/>
              </a:moveTo>
              <a:lnTo>
                <a:pt x="0" y="492645"/>
              </a:lnTo>
              <a:lnTo>
                <a:pt x="1519018" y="492645"/>
              </a:lnTo>
              <a:lnTo>
                <a:pt x="1519018" y="72291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8270F9-6D2C-4FEE-866F-46146CEFA959}">
      <dsp:nvSpPr>
        <dsp:cNvPr id="0" name=""/>
        <dsp:cNvSpPr/>
      </dsp:nvSpPr>
      <dsp:spPr>
        <a:xfrm>
          <a:off x="2333645" y="1579349"/>
          <a:ext cx="1806833" cy="722914"/>
        </a:xfrm>
        <a:custGeom>
          <a:avLst/>
          <a:gdLst/>
          <a:ahLst/>
          <a:cxnLst/>
          <a:rect l="0" t="0" r="0" b="0"/>
          <a:pathLst>
            <a:path>
              <a:moveTo>
                <a:pt x="1806833" y="0"/>
              </a:moveTo>
              <a:lnTo>
                <a:pt x="1806833" y="492645"/>
              </a:lnTo>
              <a:lnTo>
                <a:pt x="0" y="492645"/>
              </a:lnTo>
              <a:lnTo>
                <a:pt x="0" y="72291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07D9A4-FFDC-494B-9C41-36847DB20C03}">
      <dsp:nvSpPr>
        <dsp:cNvPr id="0" name=""/>
        <dsp:cNvSpPr/>
      </dsp:nvSpPr>
      <dsp:spPr>
        <a:xfrm>
          <a:off x="923890" y="951"/>
          <a:ext cx="6433179" cy="15783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2419F3-5FCA-4739-B227-AC067193E232}">
      <dsp:nvSpPr>
        <dsp:cNvPr id="0" name=""/>
        <dsp:cNvSpPr/>
      </dsp:nvSpPr>
      <dsp:spPr>
        <a:xfrm>
          <a:off x="1200075" y="263327"/>
          <a:ext cx="6433179" cy="1578398"/>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CO" sz="4800" b="1" kern="1200" dirty="0" smtClean="0"/>
            <a:t>SISTEMA ECONÓMICO MUNICIPAL </a:t>
          </a:r>
          <a:endParaRPr lang="es-CO" sz="4800" kern="1200" dirty="0">
            <a:effectLst>
              <a:outerShdw blurRad="38100" dist="38100" dir="2700000" algn="tl">
                <a:srgbClr val="000000">
                  <a:alpha val="43137"/>
                </a:srgbClr>
              </a:outerShdw>
            </a:effectLst>
          </a:endParaRPr>
        </a:p>
      </dsp:txBody>
      <dsp:txXfrm>
        <a:off x="1246305" y="309557"/>
        <a:ext cx="6340719" cy="1485938"/>
      </dsp:txXfrm>
    </dsp:sp>
    <dsp:sp modelId="{1F018E91-0312-46A7-A4A9-506AA3BAE7F2}">
      <dsp:nvSpPr>
        <dsp:cNvPr id="0" name=""/>
        <dsp:cNvSpPr/>
      </dsp:nvSpPr>
      <dsp:spPr>
        <a:xfrm>
          <a:off x="1090812" y="2302264"/>
          <a:ext cx="2485666" cy="15783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EAED22-2C71-4E43-B5AC-072516B9E8F0}">
      <dsp:nvSpPr>
        <dsp:cNvPr id="0" name=""/>
        <dsp:cNvSpPr/>
      </dsp:nvSpPr>
      <dsp:spPr>
        <a:xfrm>
          <a:off x="1366997" y="2564640"/>
          <a:ext cx="2485666" cy="1578398"/>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b="0" kern="1200" cap="none" spc="0" smtClean="0">
              <a:ln w="0"/>
              <a:effectLst>
                <a:outerShdw blurRad="38100" dist="19050" dir="2700000" algn="tl" rotWithShape="0">
                  <a:schemeClr val="dk1">
                    <a:alpha val="40000"/>
                  </a:schemeClr>
                </a:outerShdw>
              </a:effectLst>
            </a:rPr>
            <a:t>Actividades Económicas</a:t>
          </a:r>
          <a:endParaRPr lang="es-CO" sz="3000" b="0" kern="1200" cap="none" spc="0" dirty="0">
            <a:ln w="0"/>
            <a:effectLst>
              <a:outerShdw blurRad="38100" dist="19050" dir="2700000" algn="tl" rotWithShape="0">
                <a:schemeClr val="dk1">
                  <a:alpha val="40000"/>
                </a:schemeClr>
              </a:outerShdw>
            </a:effectLst>
          </a:endParaRPr>
        </a:p>
      </dsp:txBody>
      <dsp:txXfrm>
        <a:off x="1413227" y="2610870"/>
        <a:ext cx="2393206" cy="1485938"/>
      </dsp:txXfrm>
    </dsp:sp>
    <dsp:sp modelId="{C2246689-CA00-43FC-82B2-1062039E27DA}">
      <dsp:nvSpPr>
        <dsp:cNvPr id="0" name=""/>
        <dsp:cNvSpPr/>
      </dsp:nvSpPr>
      <dsp:spPr>
        <a:xfrm>
          <a:off x="4128849" y="2302264"/>
          <a:ext cx="3061297" cy="15783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CE2B6E-EB9C-4965-93B4-33CAC2CE2D82}">
      <dsp:nvSpPr>
        <dsp:cNvPr id="0" name=""/>
        <dsp:cNvSpPr/>
      </dsp:nvSpPr>
      <dsp:spPr>
        <a:xfrm>
          <a:off x="4405034" y="2564640"/>
          <a:ext cx="3061297" cy="1578398"/>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b="0" kern="1200" cap="none" spc="0" smtClean="0">
              <a:ln w="0"/>
              <a:effectLst>
                <a:outerShdw blurRad="38100" dist="19050" dir="2700000" algn="tl" rotWithShape="0">
                  <a:schemeClr val="dk1">
                    <a:alpha val="40000"/>
                  </a:schemeClr>
                </a:outerShdw>
              </a:effectLst>
            </a:rPr>
            <a:t>Generación de Empleo Urbano y Rural</a:t>
          </a:r>
          <a:endParaRPr lang="es-CO" sz="3000" b="0" kern="1200" cap="none" spc="0" dirty="0">
            <a:ln w="0"/>
            <a:effectLst>
              <a:outerShdw blurRad="38100" dist="19050" dir="2700000" algn="tl" rotWithShape="0">
                <a:schemeClr val="dk1">
                  <a:alpha val="40000"/>
                </a:schemeClr>
              </a:outerShdw>
            </a:effectLst>
          </a:endParaRPr>
        </a:p>
      </dsp:txBody>
      <dsp:txXfrm>
        <a:off x="4451264" y="2610870"/>
        <a:ext cx="2968837" cy="14859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A029A-07F5-4B3C-8865-D298FA677EDB}">
      <dsp:nvSpPr>
        <dsp:cNvPr id="0" name=""/>
        <dsp:cNvSpPr/>
      </dsp:nvSpPr>
      <dsp:spPr>
        <a:xfrm>
          <a:off x="4500" y="56914"/>
          <a:ext cx="6091499" cy="1948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CO" sz="4300" kern="1200" dirty="0" smtClean="0">
              <a:effectLst>
                <a:outerShdw blurRad="50800" dist="38100" dir="2700000" algn="tl" rotWithShape="0">
                  <a:prstClr val="black">
                    <a:alpha val="40000"/>
                  </a:prstClr>
                </a:outerShdw>
              </a:effectLst>
              <a:latin typeface="Impact" panose="020B0806030902050204" pitchFamily="34" charset="0"/>
            </a:rPr>
            <a:t>SISTEMA ADMINISTRATIVO Y DE GESTIÓN AMBIENTAL</a:t>
          </a:r>
          <a:endParaRPr lang="es-CO" sz="4300" kern="1200" dirty="0">
            <a:effectLst>
              <a:outerShdw blurRad="50800" dist="38100" dir="2700000" algn="tl" rotWithShape="0">
                <a:prstClr val="black">
                  <a:alpha val="40000"/>
                </a:prstClr>
              </a:outerShdw>
            </a:effectLst>
          </a:endParaRPr>
        </a:p>
      </dsp:txBody>
      <dsp:txXfrm>
        <a:off x="61574" y="113988"/>
        <a:ext cx="5977351" cy="1834508"/>
      </dsp:txXfrm>
    </dsp:sp>
    <dsp:sp modelId="{7393B91E-7571-4A10-8B14-A892722F098B}">
      <dsp:nvSpPr>
        <dsp:cNvPr id="0" name=""/>
        <dsp:cNvSpPr/>
      </dsp:nvSpPr>
      <dsp:spPr>
        <a:xfrm>
          <a:off x="2250" y="2113843"/>
          <a:ext cx="2922984" cy="1948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kern="1200" smtClean="0">
              <a:latin typeface="Impact" panose="020B0806030902050204" pitchFamily="34" charset="0"/>
            </a:rPr>
            <a:t>Estructura Administrativa </a:t>
          </a:r>
          <a:endParaRPr lang="es-CO" sz="3200" kern="1200" dirty="0"/>
        </a:p>
      </dsp:txBody>
      <dsp:txXfrm>
        <a:off x="59324" y="2170917"/>
        <a:ext cx="2808836" cy="1834508"/>
      </dsp:txXfrm>
    </dsp:sp>
    <dsp:sp modelId="{DD00CBEC-7156-40DB-A770-C68CFCFF78E6}">
      <dsp:nvSpPr>
        <dsp:cNvPr id="0" name=""/>
        <dsp:cNvSpPr/>
      </dsp:nvSpPr>
      <dsp:spPr>
        <a:xfrm>
          <a:off x="3170765" y="2113843"/>
          <a:ext cx="2922984" cy="1948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CO" sz="3200" kern="1200" smtClean="0">
              <a:latin typeface="Impact" panose="020B0806030902050204" pitchFamily="34" charset="0"/>
            </a:rPr>
            <a:t>Actores Ambientales </a:t>
          </a:r>
          <a:endParaRPr lang="es-CO" sz="3200" kern="1200" dirty="0"/>
        </a:p>
      </dsp:txBody>
      <dsp:txXfrm>
        <a:off x="3227839" y="2170917"/>
        <a:ext cx="2808836" cy="18345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ED44-2FAA-481A-850F-9208EC63F599}">
      <dsp:nvSpPr>
        <dsp:cNvPr id="0" name=""/>
        <dsp:cNvSpPr/>
      </dsp:nvSpPr>
      <dsp:spPr>
        <a:xfrm rot="16200000">
          <a:off x="1855" y="783734"/>
          <a:ext cx="4134445" cy="4134445"/>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s-CO" sz="4800" b="1" kern="1200" dirty="0" smtClean="0">
              <a:effectLst>
                <a:outerShdw blurRad="38100" dist="38100" dir="2700000" algn="tl">
                  <a:srgbClr val="000000">
                    <a:alpha val="43137"/>
                  </a:srgbClr>
                </a:outerShdw>
              </a:effectLst>
            </a:rPr>
            <a:t>PLAN DE ACCIÓN</a:t>
          </a:r>
          <a:endParaRPr lang="es-CO" sz="4800" b="1" kern="1200" dirty="0">
            <a:effectLst>
              <a:outerShdw blurRad="38100" dist="38100" dir="2700000" algn="tl">
                <a:srgbClr val="000000">
                  <a:alpha val="43137"/>
                </a:srgbClr>
              </a:outerShdw>
            </a:effectLst>
          </a:endParaRPr>
        </a:p>
      </dsp:txBody>
      <dsp:txXfrm rot="5400000">
        <a:off x="1855" y="1817345"/>
        <a:ext cx="3410917" cy="2067223"/>
      </dsp:txXfrm>
    </dsp:sp>
    <dsp:sp modelId="{DF7E0D99-5EA4-4EE9-AED0-0211D321EBEC}">
      <dsp:nvSpPr>
        <dsp:cNvPr id="0" name=""/>
        <dsp:cNvSpPr/>
      </dsp:nvSpPr>
      <dsp:spPr>
        <a:xfrm rot="5400000">
          <a:off x="4416572" y="783734"/>
          <a:ext cx="4134445" cy="4134445"/>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CO" sz="3600" b="1" kern="1200" dirty="0" smtClean="0">
              <a:effectLst>
                <a:outerShdw blurRad="38100" dist="38100" dir="2700000" algn="tl">
                  <a:srgbClr val="000000">
                    <a:alpha val="43137"/>
                  </a:srgbClr>
                </a:outerShdw>
              </a:effectLst>
            </a:rPr>
            <a:t>SEGUIMIENTO AL PLAN DE ACCIÓN</a:t>
          </a:r>
          <a:endParaRPr lang="es-CO" sz="3600" b="1" kern="1200" dirty="0">
            <a:effectLst>
              <a:outerShdw blurRad="38100" dist="38100" dir="2700000" algn="tl">
                <a:srgbClr val="000000">
                  <a:alpha val="43137"/>
                </a:srgbClr>
              </a:outerShdw>
            </a:effectLst>
          </a:endParaRPr>
        </a:p>
      </dsp:txBody>
      <dsp:txXfrm rot="-5400000">
        <a:off x="5140100" y="1817345"/>
        <a:ext cx="3410917" cy="2067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3C1F6-0ED8-4E7F-AE19-C7214A229FCF}">
      <dsp:nvSpPr>
        <dsp:cNvPr id="0" name=""/>
        <dsp:cNvSpPr/>
      </dsp:nvSpPr>
      <dsp:spPr>
        <a:xfrm>
          <a:off x="0" y="531016"/>
          <a:ext cx="7709805" cy="856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2AE3D4-AC40-4443-A511-C9BC0FCA8743}">
      <dsp:nvSpPr>
        <dsp:cNvPr id="0" name=""/>
        <dsp:cNvSpPr/>
      </dsp:nvSpPr>
      <dsp:spPr>
        <a:xfrm>
          <a:off x="385490" y="29175"/>
          <a:ext cx="5396863" cy="1003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989" tIns="0" rIns="203989" bIns="0" numCol="1" spcCol="1270" anchor="ctr" anchorCtr="0">
          <a:noAutofit/>
        </a:bodyPr>
        <a:lstStyle/>
        <a:p>
          <a:pPr lvl="0" algn="l" defTabSz="1244600">
            <a:lnSpc>
              <a:spcPct val="90000"/>
            </a:lnSpc>
            <a:spcBef>
              <a:spcPct val="0"/>
            </a:spcBef>
            <a:spcAft>
              <a:spcPct val="35000"/>
            </a:spcAft>
          </a:pPr>
          <a:r>
            <a:rPr lang="es-CO" sz="2800" b="1" u="none" kern="1200" dirty="0" smtClean="0">
              <a:effectLst>
                <a:outerShdw blurRad="38100" dist="38100" dir="2700000" algn="tl">
                  <a:srgbClr val="000000">
                    <a:alpha val="43137"/>
                  </a:srgbClr>
                </a:outerShdw>
              </a:effectLst>
            </a:rPr>
            <a:t>SISTEMA FÍSICO NATURAL</a:t>
          </a:r>
          <a:endParaRPr lang="es-CO" sz="2800" b="1" u="none" kern="1200" dirty="0">
            <a:effectLst>
              <a:outerShdw blurRad="38100" dist="38100" dir="2700000" algn="tl">
                <a:srgbClr val="000000">
                  <a:alpha val="43137"/>
                </a:srgbClr>
              </a:outerShdw>
            </a:effectLst>
          </a:endParaRPr>
        </a:p>
      </dsp:txBody>
      <dsp:txXfrm>
        <a:off x="434486" y="78171"/>
        <a:ext cx="5298871" cy="905688"/>
      </dsp:txXfrm>
    </dsp:sp>
    <dsp:sp modelId="{387DB805-058A-44CA-A9D5-EC5096161996}">
      <dsp:nvSpPr>
        <dsp:cNvPr id="0" name=""/>
        <dsp:cNvSpPr/>
      </dsp:nvSpPr>
      <dsp:spPr>
        <a:xfrm>
          <a:off x="0" y="2073256"/>
          <a:ext cx="7709805" cy="8568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9E0301-8B39-41C9-A5DE-9D7503015C19}">
      <dsp:nvSpPr>
        <dsp:cNvPr id="0" name=""/>
        <dsp:cNvSpPr/>
      </dsp:nvSpPr>
      <dsp:spPr>
        <a:xfrm>
          <a:off x="385490" y="1571416"/>
          <a:ext cx="5396863" cy="100368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989" tIns="0" rIns="203989" bIns="0" numCol="1" spcCol="1270" anchor="ctr" anchorCtr="0">
          <a:noAutofit/>
        </a:bodyPr>
        <a:lstStyle/>
        <a:p>
          <a:pPr lvl="0" algn="l" defTabSz="1244600">
            <a:lnSpc>
              <a:spcPct val="90000"/>
            </a:lnSpc>
            <a:spcBef>
              <a:spcPct val="0"/>
            </a:spcBef>
            <a:spcAft>
              <a:spcPct val="35000"/>
            </a:spcAft>
          </a:pPr>
          <a:r>
            <a:rPr lang="es-CO" sz="2800" b="1" u="none" kern="1200" dirty="0" smtClean="0">
              <a:effectLst>
                <a:outerShdw blurRad="38100" dist="38100" dir="2700000" algn="tl">
                  <a:srgbClr val="000000">
                    <a:alpha val="43137"/>
                  </a:srgbClr>
                </a:outerShdw>
              </a:effectLst>
            </a:rPr>
            <a:t>SISTEMA FÍSICO CONSTRUIDO</a:t>
          </a:r>
          <a:endParaRPr lang="es-CO" sz="2800" b="1" u="none" kern="1200" dirty="0">
            <a:effectLst>
              <a:outerShdw blurRad="38100" dist="38100" dir="2700000" algn="tl">
                <a:srgbClr val="000000">
                  <a:alpha val="43137"/>
                </a:srgbClr>
              </a:outerShdw>
            </a:effectLst>
          </a:endParaRPr>
        </a:p>
      </dsp:txBody>
      <dsp:txXfrm>
        <a:off x="434486" y="1620412"/>
        <a:ext cx="5298871" cy="905688"/>
      </dsp:txXfrm>
    </dsp:sp>
    <dsp:sp modelId="{0D337213-FD97-4498-A61F-CB3365D1D2AB}">
      <dsp:nvSpPr>
        <dsp:cNvPr id="0" name=""/>
        <dsp:cNvSpPr/>
      </dsp:nvSpPr>
      <dsp:spPr>
        <a:xfrm>
          <a:off x="0" y="3615496"/>
          <a:ext cx="7709805" cy="8568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689058-08E5-4E90-9C33-8277B0A08785}">
      <dsp:nvSpPr>
        <dsp:cNvPr id="0" name=""/>
        <dsp:cNvSpPr/>
      </dsp:nvSpPr>
      <dsp:spPr>
        <a:xfrm>
          <a:off x="385490" y="3113655"/>
          <a:ext cx="5396863" cy="100368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989" tIns="0" rIns="203989" bIns="0" numCol="1" spcCol="1270" anchor="ctr" anchorCtr="0">
          <a:noAutofit/>
        </a:bodyPr>
        <a:lstStyle/>
        <a:p>
          <a:pPr lvl="0" algn="l" defTabSz="1244600">
            <a:lnSpc>
              <a:spcPct val="90000"/>
            </a:lnSpc>
            <a:spcBef>
              <a:spcPct val="0"/>
            </a:spcBef>
            <a:spcAft>
              <a:spcPct val="35000"/>
            </a:spcAft>
          </a:pPr>
          <a:r>
            <a:rPr lang="es-MX" sz="2800" b="1" u="none" kern="1200" dirty="0" smtClean="0">
              <a:effectLst>
                <a:outerShdw blurRad="38100" dist="38100" dir="2700000" algn="tl">
                  <a:srgbClr val="000000">
                    <a:alpha val="43137"/>
                  </a:srgbClr>
                </a:outerShdw>
              </a:effectLst>
            </a:rPr>
            <a:t>VULNERABILIDAD Y RIESGO</a:t>
          </a:r>
          <a:endParaRPr lang="es-CO" sz="2800" b="1" u="none" kern="1200" dirty="0">
            <a:effectLst>
              <a:outerShdw blurRad="38100" dist="38100" dir="2700000" algn="tl">
                <a:srgbClr val="000000">
                  <a:alpha val="43137"/>
                </a:srgbClr>
              </a:outerShdw>
            </a:effectLst>
          </a:endParaRPr>
        </a:p>
      </dsp:txBody>
      <dsp:txXfrm>
        <a:off x="434486" y="3162651"/>
        <a:ext cx="5298871"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4D63-4F53-4634-90EA-B940968B7A40}">
      <dsp:nvSpPr>
        <dsp:cNvPr id="0" name=""/>
        <dsp:cNvSpPr/>
      </dsp:nvSpPr>
      <dsp:spPr>
        <a:xfrm>
          <a:off x="0" y="799935"/>
          <a:ext cx="7781813" cy="1310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C966BE3-2CE8-48D7-8F3B-F2D83FFB0A53}">
      <dsp:nvSpPr>
        <dsp:cNvPr id="0" name=""/>
        <dsp:cNvSpPr/>
      </dsp:nvSpPr>
      <dsp:spPr>
        <a:xfrm>
          <a:off x="389090" y="32415"/>
          <a:ext cx="5447269" cy="15350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effectLst>
                <a:outerShdw blurRad="38100" dist="38100" dir="2700000" algn="tl">
                  <a:srgbClr val="000000">
                    <a:alpha val="43137"/>
                  </a:srgbClr>
                </a:outerShdw>
              </a:effectLst>
            </a:rPr>
            <a:t>DEMOGRAFÍA</a:t>
          </a:r>
          <a:endParaRPr lang="es-CO" sz="4000" b="1" u="none" kern="1200" dirty="0">
            <a:effectLst>
              <a:outerShdw blurRad="38100" dist="38100" dir="2700000" algn="tl">
                <a:srgbClr val="000000">
                  <a:alpha val="43137"/>
                </a:srgbClr>
              </a:outerShdw>
            </a:effectLst>
          </a:endParaRPr>
        </a:p>
      </dsp:txBody>
      <dsp:txXfrm>
        <a:off x="464024" y="107349"/>
        <a:ext cx="5297401" cy="1385172"/>
      </dsp:txXfrm>
    </dsp:sp>
    <dsp:sp modelId="{95D515C7-C153-4305-99A6-FBD35DDD76CA}">
      <dsp:nvSpPr>
        <dsp:cNvPr id="0" name=""/>
        <dsp:cNvSpPr/>
      </dsp:nvSpPr>
      <dsp:spPr>
        <a:xfrm>
          <a:off x="0" y="3158656"/>
          <a:ext cx="7781813" cy="1310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3445FAE-8533-4376-8B75-5005B79BA938}">
      <dsp:nvSpPr>
        <dsp:cNvPr id="0" name=""/>
        <dsp:cNvSpPr/>
      </dsp:nvSpPr>
      <dsp:spPr>
        <a:xfrm>
          <a:off x="389090" y="2391136"/>
          <a:ext cx="5447269" cy="15350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t>CULTURA LOCAL</a:t>
          </a:r>
          <a:endParaRPr lang="es-CO" sz="4000" b="1" u="none" kern="1200" dirty="0">
            <a:effectLst>
              <a:outerShdw blurRad="38100" dist="38100" dir="2700000" algn="tl">
                <a:srgbClr val="000000">
                  <a:alpha val="43137"/>
                </a:srgbClr>
              </a:outerShdw>
            </a:effectLst>
          </a:endParaRPr>
        </a:p>
      </dsp:txBody>
      <dsp:txXfrm>
        <a:off x="464024" y="2466070"/>
        <a:ext cx="5297401" cy="1385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4D63-4F53-4634-90EA-B940968B7A40}">
      <dsp:nvSpPr>
        <dsp:cNvPr id="0" name=""/>
        <dsp:cNvSpPr/>
      </dsp:nvSpPr>
      <dsp:spPr>
        <a:xfrm>
          <a:off x="0" y="738512"/>
          <a:ext cx="7781813" cy="12600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966BE3-2CE8-48D7-8F3B-F2D83FFB0A53}">
      <dsp:nvSpPr>
        <dsp:cNvPr id="0" name=""/>
        <dsp:cNvSpPr/>
      </dsp:nvSpPr>
      <dsp:spPr>
        <a:xfrm>
          <a:off x="389090" y="512"/>
          <a:ext cx="5447269" cy="1476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effectLst>
                <a:outerShdw blurRad="38100" dist="38100" dir="2700000" algn="tl">
                  <a:srgbClr val="000000">
                    <a:alpha val="43137"/>
                  </a:srgbClr>
                </a:outerShdw>
              </a:effectLst>
            </a:rPr>
            <a:t>ACTIVIDADES ECONÓMICAS</a:t>
          </a:r>
          <a:endParaRPr lang="es-CO" sz="4000" b="1" u="none" kern="1200" dirty="0">
            <a:effectLst>
              <a:outerShdw blurRad="38100" dist="38100" dir="2700000" algn="tl">
                <a:srgbClr val="000000">
                  <a:alpha val="43137"/>
                </a:srgbClr>
              </a:outerShdw>
            </a:effectLst>
          </a:endParaRPr>
        </a:p>
      </dsp:txBody>
      <dsp:txXfrm>
        <a:off x="461142" y="72564"/>
        <a:ext cx="5303165" cy="1331896"/>
      </dsp:txXfrm>
    </dsp:sp>
    <dsp:sp modelId="{95D515C7-C153-4305-99A6-FBD35DDD76CA}">
      <dsp:nvSpPr>
        <dsp:cNvPr id="0" name=""/>
        <dsp:cNvSpPr/>
      </dsp:nvSpPr>
      <dsp:spPr>
        <a:xfrm>
          <a:off x="0" y="3240959"/>
          <a:ext cx="7781813" cy="12600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445FAE-8533-4376-8B75-5005B79BA938}">
      <dsp:nvSpPr>
        <dsp:cNvPr id="0" name=""/>
        <dsp:cNvSpPr/>
      </dsp:nvSpPr>
      <dsp:spPr>
        <a:xfrm>
          <a:off x="389090" y="2268512"/>
          <a:ext cx="5447269" cy="171044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t>GENERACIÓN DE EMPLEO URBANO Y RURAL</a:t>
          </a:r>
          <a:endParaRPr lang="es-CO" sz="4000" b="1" u="none" kern="1200" dirty="0">
            <a:effectLst>
              <a:outerShdw blurRad="38100" dist="38100" dir="2700000" algn="tl">
                <a:srgbClr val="000000">
                  <a:alpha val="43137"/>
                </a:srgbClr>
              </a:outerShdw>
            </a:effectLst>
          </a:endParaRPr>
        </a:p>
      </dsp:txBody>
      <dsp:txXfrm>
        <a:off x="472587" y="2352009"/>
        <a:ext cx="5280275" cy="1543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4D63-4F53-4634-90EA-B940968B7A40}">
      <dsp:nvSpPr>
        <dsp:cNvPr id="0" name=""/>
        <dsp:cNvSpPr/>
      </dsp:nvSpPr>
      <dsp:spPr>
        <a:xfrm>
          <a:off x="0" y="738512"/>
          <a:ext cx="7781813" cy="1260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966BE3-2CE8-48D7-8F3B-F2D83FFB0A53}">
      <dsp:nvSpPr>
        <dsp:cNvPr id="0" name=""/>
        <dsp:cNvSpPr/>
      </dsp:nvSpPr>
      <dsp:spPr>
        <a:xfrm>
          <a:off x="389090" y="512"/>
          <a:ext cx="5447269" cy="1476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effectLst>
                <a:outerShdw blurRad="38100" dist="38100" dir="2700000" algn="tl">
                  <a:srgbClr val="000000">
                    <a:alpha val="43137"/>
                  </a:srgbClr>
                </a:outerShdw>
              </a:effectLst>
            </a:rPr>
            <a:t>ESTRUCTURA ADMINISTRATIVA</a:t>
          </a:r>
          <a:endParaRPr lang="es-CO" sz="4000" b="1" u="none" kern="1200" dirty="0">
            <a:effectLst>
              <a:outerShdw blurRad="38100" dist="38100" dir="2700000" algn="tl">
                <a:srgbClr val="000000">
                  <a:alpha val="43137"/>
                </a:srgbClr>
              </a:outerShdw>
            </a:effectLst>
          </a:endParaRPr>
        </a:p>
      </dsp:txBody>
      <dsp:txXfrm>
        <a:off x="461142" y="72564"/>
        <a:ext cx="5303165" cy="1331896"/>
      </dsp:txXfrm>
    </dsp:sp>
    <dsp:sp modelId="{95D515C7-C153-4305-99A6-FBD35DDD76CA}">
      <dsp:nvSpPr>
        <dsp:cNvPr id="0" name=""/>
        <dsp:cNvSpPr/>
      </dsp:nvSpPr>
      <dsp:spPr>
        <a:xfrm>
          <a:off x="0" y="3240959"/>
          <a:ext cx="7781813" cy="1260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445FAE-8533-4376-8B75-5005B79BA938}">
      <dsp:nvSpPr>
        <dsp:cNvPr id="0" name=""/>
        <dsp:cNvSpPr/>
      </dsp:nvSpPr>
      <dsp:spPr>
        <a:xfrm>
          <a:off x="389090" y="2268512"/>
          <a:ext cx="5447269" cy="171044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894" tIns="0" rIns="205894" bIns="0" numCol="1" spcCol="1270" anchor="ctr" anchorCtr="0">
          <a:noAutofit/>
        </a:bodyPr>
        <a:lstStyle/>
        <a:p>
          <a:pPr lvl="0" algn="l" defTabSz="1778000">
            <a:lnSpc>
              <a:spcPct val="90000"/>
            </a:lnSpc>
            <a:spcBef>
              <a:spcPct val="0"/>
            </a:spcBef>
            <a:spcAft>
              <a:spcPct val="35000"/>
            </a:spcAft>
          </a:pPr>
          <a:r>
            <a:rPr lang="es-CO" sz="4000" b="1" kern="1200" dirty="0" smtClean="0"/>
            <a:t>ACTORES AMBIENTALES</a:t>
          </a:r>
          <a:endParaRPr lang="es-CO" sz="4000" b="1" u="none" kern="1200" dirty="0">
            <a:effectLst>
              <a:outerShdw blurRad="38100" dist="38100" dir="2700000" algn="tl">
                <a:srgbClr val="000000">
                  <a:alpha val="43137"/>
                </a:srgbClr>
              </a:outerShdw>
            </a:effectLst>
          </a:endParaRPr>
        </a:p>
      </dsp:txBody>
      <dsp:txXfrm>
        <a:off x="472587" y="2352009"/>
        <a:ext cx="5280275" cy="1543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BCEE-CFE9-4E5A-9A00-A725A3E969DB}">
      <dsp:nvSpPr>
        <dsp:cNvPr id="0" name=""/>
        <dsp:cNvSpPr/>
      </dsp:nvSpPr>
      <dsp:spPr>
        <a:xfrm>
          <a:off x="765242" y="810"/>
          <a:ext cx="6025408" cy="11733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CO" sz="4600" b="1" kern="1200" dirty="0" smtClean="0">
              <a:effectLst>
                <a:outerShdw blurRad="38100" dist="38100" dir="2700000" algn="tl">
                  <a:srgbClr val="000000">
                    <a:alpha val="43137"/>
                  </a:srgbClr>
                </a:outerShdw>
              </a:effectLst>
            </a:rPr>
            <a:t>SISTEMA </a:t>
          </a:r>
          <a:r>
            <a:rPr lang="es-CO" sz="4600" b="1" kern="1200" dirty="0" smtClean="0">
              <a:effectLst>
                <a:outerShdw blurRad="38100" dist="38100" dir="2700000" algn="tl">
                  <a:srgbClr val="000000">
                    <a:alpha val="43137"/>
                  </a:srgbClr>
                </a:outerShdw>
              </a:effectLst>
            </a:rPr>
            <a:t>FÍSICO BIÓTICO AMBIENTAL</a:t>
          </a:r>
          <a:endParaRPr lang="es-CO" sz="4600" kern="1200" dirty="0">
            <a:effectLst>
              <a:outerShdw blurRad="38100" dist="38100" dir="2700000" algn="tl">
                <a:srgbClr val="000000">
                  <a:alpha val="43137"/>
                </a:srgbClr>
              </a:outerShdw>
            </a:effectLst>
          </a:endParaRPr>
        </a:p>
      </dsp:txBody>
      <dsp:txXfrm>
        <a:off x="799607" y="35175"/>
        <a:ext cx="5956678" cy="1104580"/>
      </dsp:txXfrm>
    </dsp:sp>
    <dsp:sp modelId="{3EA083BA-0681-4174-865C-FB280961C0F4}">
      <dsp:nvSpPr>
        <dsp:cNvPr id="0" name=""/>
        <dsp:cNvSpPr/>
      </dsp:nvSpPr>
      <dsp:spPr>
        <a:xfrm>
          <a:off x="1367783" y="1174121"/>
          <a:ext cx="654084" cy="616355"/>
        </a:xfrm>
        <a:custGeom>
          <a:avLst/>
          <a:gdLst/>
          <a:ahLst/>
          <a:cxnLst/>
          <a:rect l="0" t="0" r="0" b="0"/>
          <a:pathLst>
            <a:path>
              <a:moveTo>
                <a:pt x="0" y="0"/>
              </a:moveTo>
              <a:lnTo>
                <a:pt x="0" y="616355"/>
              </a:lnTo>
              <a:lnTo>
                <a:pt x="654084" y="616355"/>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3762EC-D5C6-42A3-AA38-38A7D814E6E8}">
      <dsp:nvSpPr>
        <dsp:cNvPr id="0" name=""/>
        <dsp:cNvSpPr/>
      </dsp:nvSpPr>
      <dsp:spPr>
        <a:xfrm>
          <a:off x="2021868" y="1379573"/>
          <a:ext cx="3368239" cy="8218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CO" sz="2500" b="1" u="none" kern="1200" dirty="0" smtClean="0">
              <a:effectLst>
                <a:outerShdw blurRad="38100" dist="38100" dir="2700000" algn="tl">
                  <a:srgbClr val="000000">
                    <a:alpha val="43137"/>
                  </a:srgbClr>
                </a:outerShdw>
              </a:effectLst>
            </a:rPr>
            <a:t>SISTEMA FÍSICO NATURAL</a:t>
          </a:r>
          <a:endParaRPr lang="es-CO" sz="2500" kern="1200" dirty="0"/>
        </a:p>
      </dsp:txBody>
      <dsp:txXfrm>
        <a:off x="2045938" y="1403643"/>
        <a:ext cx="3320099" cy="773667"/>
      </dsp:txXfrm>
    </dsp:sp>
    <dsp:sp modelId="{B2CC6ACD-93B2-4835-B4BB-A6680BD98CBC}">
      <dsp:nvSpPr>
        <dsp:cNvPr id="0" name=""/>
        <dsp:cNvSpPr/>
      </dsp:nvSpPr>
      <dsp:spPr>
        <a:xfrm>
          <a:off x="1367783" y="1174121"/>
          <a:ext cx="654084" cy="1643614"/>
        </a:xfrm>
        <a:custGeom>
          <a:avLst/>
          <a:gdLst/>
          <a:ahLst/>
          <a:cxnLst/>
          <a:rect l="0" t="0" r="0" b="0"/>
          <a:pathLst>
            <a:path>
              <a:moveTo>
                <a:pt x="0" y="0"/>
              </a:moveTo>
              <a:lnTo>
                <a:pt x="0" y="1643614"/>
              </a:lnTo>
              <a:lnTo>
                <a:pt x="654084" y="1643614"/>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637FDD-57CB-4441-BAA9-BC10220105D4}">
      <dsp:nvSpPr>
        <dsp:cNvPr id="0" name=""/>
        <dsp:cNvSpPr/>
      </dsp:nvSpPr>
      <dsp:spPr>
        <a:xfrm>
          <a:off x="2021868" y="2406832"/>
          <a:ext cx="3443990" cy="8218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CO" sz="2500" b="1" u="none" kern="1200" dirty="0" smtClean="0">
              <a:effectLst>
                <a:outerShdw blurRad="38100" dist="38100" dir="2700000" algn="tl">
                  <a:srgbClr val="000000">
                    <a:alpha val="43137"/>
                  </a:srgbClr>
                </a:outerShdw>
              </a:effectLst>
            </a:rPr>
            <a:t>SISTEMA FÍSICO CONSTRUIDO</a:t>
          </a:r>
          <a:endParaRPr lang="es-CO" sz="2500" kern="1200" dirty="0"/>
        </a:p>
      </dsp:txBody>
      <dsp:txXfrm>
        <a:off x="2045938" y="2430902"/>
        <a:ext cx="3395850" cy="773667"/>
      </dsp:txXfrm>
    </dsp:sp>
    <dsp:sp modelId="{CAA7F4B7-E0BC-4A98-9BF8-CAE8C0CD6595}">
      <dsp:nvSpPr>
        <dsp:cNvPr id="0" name=""/>
        <dsp:cNvSpPr/>
      </dsp:nvSpPr>
      <dsp:spPr>
        <a:xfrm>
          <a:off x="1367783" y="1174121"/>
          <a:ext cx="654084" cy="2670873"/>
        </a:xfrm>
        <a:custGeom>
          <a:avLst/>
          <a:gdLst/>
          <a:ahLst/>
          <a:cxnLst/>
          <a:rect l="0" t="0" r="0" b="0"/>
          <a:pathLst>
            <a:path>
              <a:moveTo>
                <a:pt x="0" y="0"/>
              </a:moveTo>
              <a:lnTo>
                <a:pt x="0" y="2670873"/>
              </a:lnTo>
              <a:lnTo>
                <a:pt x="654084" y="2670873"/>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9D4E09-777E-4711-A39B-6340CB6FEC4F}">
      <dsp:nvSpPr>
        <dsp:cNvPr id="0" name=""/>
        <dsp:cNvSpPr/>
      </dsp:nvSpPr>
      <dsp:spPr>
        <a:xfrm>
          <a:off x="2021868" y="3434091"/>
          <a:ext cx="3433313" cy="8218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MX" sz="2500" b="1" u="none" kern="1200" dirty="0" smtClean="0">
              <a:effectLst>
                <a:outerShdw blurRad="38100" dist="38100" dir="2700000" algn="tl">
                  <a:srgbClr val="000000">
                    <a:alpha val="43137"/>
                  </a:srgbClr>
                </a:outerShdw>
              </a:effectLst>
            </a:rPr>
            <a:t>VULNERABILIDAD Y RIESGO</a:t>
          </a:r>
          <a:endParaRPr lang="es-CO" sz="2500" kern="1200" dirty="0"/>
        </a:p>
      </dsp:txBody>
      <dsp:txXfrm>
        <a:off x="2045938" y="3458161"/>
        <a:ext cx="3385173" cy="773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25C0-5914-4740-9C25-991A3157EF89}">
      <dsp:nvSpPr>
        <dsp:cNvPr id="0" name=""/>
        <dsp:cNvSpPr/>
      </dsp:nvSpPr>
      <dsp:spPr>
        <a:xfrm>
          <a:off x="-5408927" y="-828657"/>
          <a:ext cx="6443697" cy="6443697"/>
        </a:xfrm>
        <a:prstGeom prst="blockArc">
          <a:avLst>
            <a:gd name="adj1" fmla="val 18900000"/>
            <a:gd name="adj2" fmla="val 2700000"/>
            <a:gd name="adj3" fmla="val 335"/>
          </a:avLst>
        </a:prstGeom>
        <a:noFill/>
        <a:ln w="254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8CAAB8-52C9-4931-85E1-832D5B0D3540}">
      <dsp:nvSpPr>
        <dsp:cNvPr id="0" name=""/>
        <dsp:cNvSpPr/>
      </dsp:nvSpPr>
      <dsp:spPr>
        <a:xfrm>
          <a:off x="335764" y="217588"/>
          <a:ext cx="4585582"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Geología y Geomorfología</a:t>
          </a:r>
          <a:endParaRPr lang="es-CO" sz="1800" b="1" kern="1200" dirty="0">
            <a:effectLst>
              <a:outerShdw blurRad="38100" dist="38100" dir="2700000" algn="tl">
                <a:srgbClr val="000000">
                  <a:alpha val="43137"/>
                </a:srgbClr>
              </a:outerShdw>
            </a:effectLst>
          </a:endParaRPr>
        </a:p>
      </dsp:txBody>
      <dsp:txXfrm>
        <a:off x="335764" y="217588"/>
        <a:ext cx="4585582" cy="434986"/>
      </dsp:txXfrm>
    </dsp:sp>
    <dsp:sp modelId="{F0114FEE-9ADD-4781-BED8-1DDED4D0E7F6}">
      <dsp:nvSpPr>
        <dsp:cNvPr id="0" name=""/>
        <dsp:cNvSpPr/>
      </dsp:nvSpPr>
      <dsp:spPr>
        <a:xfrm>
          <a:off x="63898" y="163215"/>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1B08F68-02BA-4E8A-8A2D-8A92BC4AA53A}">
      <dsp:nvSpPr>
        <dsp:cNvPr id="0" name=""/>
        <dsp:cNvSpPr/>
      </dsp:nvSpPr>
      <dsp:spPr>
        <a:xfrm>
          <a:off x="729683" y="870451"/>
          <a:ext cx="4191662"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Suelos</a:t>
          </a:r>
          <a:endParaRPr lang="es-CO" sz="1800" b="1" kern="1200" dirty="0">
            <a:effectLst>
              <a:outerShdw blurRad="38100" dist="38100" dir="2700000" algn="tl">
                <a:srgbClr val="000000">
                  <a:alpha val="43137"/>
                </a:srgbClr>
              </a:outerShdw>
            </a:effectLst>
          </a:endParaRPr>
        </a:p>
      </dsp:txBody>
      <dsp:txXfrm>
        <a:off x="729683" y="870451"/>
        <a:ext cx="4191662" cy="434986"/>
      </dsp:txXfrm>
    </dsp:sp>
    <dsp:sp modelId="{81820EF0-221B-497D-92AE-511EDCCF2008}">
      <dsp:nvSpPr>
        <dsp:cNvPr id="0" name=""/>
        <dsp:cNvSpPr/>
      </dsp:nvSpPr>
      <dsp:spPr>
        <a:xfrm>
          <a:off x="457817" y="816078"/>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550D9B-551C-4C4E-BB4B-E118F8B0BF67}">
      <dsp:nvSpPr>
        <dsp:cNvPr id="0" name=""/>
        <dsp:cNvSpPr/>
      </dsp:nvSpPr>
      <dsp:spPr>
        <a:xfrm>
          <a:off x="945549" y="1522835"/>
          <a:ext cx="3975797"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Flora</a:t>
          </a:r>
          <a:endParaRPr lang="es-CO" sz="1800" b="1" kern="1200" dirty="0">
            <a:effectLst>
              <a:outerShdw blurRad="38100" dist="38100" dir="2700000" algn="tl">
                <a:srgbClr val="000000">
                  <a:alpha val="43137"/>
                </a:srgbClr>
              </a:outerShdw>
            </a:effectLst>
          </a:endParaRPr>
        </a:p>
      </dsp:txBody>
      <dsp:txXfrm>
        <a:off x="945549" y="1522835"/>
        <a:ext cx="3975797" cy="434986"/>
      </dsp:txXfrm>
    </dsp:sp>
    <dsp:sp modelId="{2F51652E-F821-402B-9233-2B5C7F4AD714}">
      <dsp:nvSpPr>
        <dsp:cNvPr id="0" name=""/>
        <dsp:cNvSpPr/>
      </dsp:nvSpPr>
      <dsp:spPr>
        <a:xfrm>
          <a:off x="673683" y="1468461"/>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3753A34-FD76-411D-8C06-C393FEC0CC65}">
      <dsp:nvSpPr>
        <dsp:cNvPr id="0" name=""/>
        <dsp:cNvSpPr/>
      </dsp:nvSpPr>
      <dsp:spPr>
        <a:xfrm>
          <a:off x="1014473" y="2175697"/>
          <a:ext cx="3906873"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Fauna</a:t>
          </a:r>
          <a:endParaRPr lang="es-CO" sz="1800" b="1" kern="1200" dirty="0">
            <a:effectLst>
              <a:outerShdw blurRad="38100" dist="38100" dir="2700000" algn="tl">
                <a:srgbClr val="000000">
                  <a:alpha val="43137"/>
                </a:srgbClr>
              </a:outerShdw>
            </a:effectLst>
          </a:endParaRPr>
        </a:p>
      </dsp:txBody>
      <dsp:txXfrm>
        <a:off x="1014473" y="2175697"/>
        <a:ext cx="3906873" cy="434986"/>
      </dsp:txXfrm>
    </dsp:sp>
    <dsp:sp modelId="{081010AC-4A7F-4A20-BED4-FE3D0FCC4221}">
      <dsp:nvSpPr>
        <dsp:cNvPr id="0" name=""/>
        <dsp:cNvSpPr/>
      </dsp:nvSpPr>
      <dsp:spPr>
        <a:xfrm>
          <a:off x="742607" y="2121324"/>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851C86-AD66-4B2A-8817-1462738A9A66}">
      <dsp:nvSpPr>
        <dsp:cNvPr id="0" name=""/>
        <dsp:cNvSpPr/>
      </dsp:nvSpPr>
      <dsp:spPr>
        <a:xfrm>
          <a:off x="945549" y="2828560"/>
          <a:ext cx="3975797"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Hidrografía</a:t>
          </a:r>
          <a:endParaRPr lang="es-CO" sz="1800" b="1" kern="1200" dirty="0">
            <a:effectLst>
              <a:outerShdw blurRad="38100" dist="38100" dir="2700000" algn="tl">
                <a:srgbClr val="000000">
                  <a:alpha val="43137"/>
                </a:srgbClr>
              </a:outerShdw>
            </a:effectLst>
          </a:endParaRPr>
        </a:p>
      </dsp:txBody>
      <dsp:txXfrm>
        <a:off x="945549" y="2828560"/>
        <a:ext cx="3975797" cy="434986"/>
      </dsp:txXfrm>
    </dsp:sp>
    <dsp:sp modelId="{E4976D67-840B-4837-91F4-F394241215EF}">
      <dsp:nvSpPr>
        <dsp:cNvPr id="0" name=""/>
        <dsp:cNvSpPr/>
      </dsp:nvSpPr>
      <dsp:spPr>
        <a:xfrm>
          <a:off x="673683" y="2774187"/>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DAD808-FCDB-46E5-BFD8-EE76F8E82C01}">
      <dsp:nvSpPr>
        <dsp:cNvPr id="0" name=""/>
        <dsp:cNvSpPr/>
      </dsp:nvSpPr>
      <dsp:spPr>
        <a:xfrm>
          <a:off x="729683" y="3480944"/>
          <a:ext cx="4191662"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Recurso Aire</a:t>
          </a:r>
          <a:endParaRPr lang="es-CO" sz="1800" b="1" kern="1200" dirty="0">
            <a:effectLst>
              <a:outerShdw blurRad="38100" dist="38100" dir="2700000" algn="tl">
                <a:srgbClr val="000000">
                  <a:alpha val="43137"/>
                </a:srgbClr>
              </a:outerShdw>
            </a:effectLst>
          </a:endParaRPr>
        </a:p>
      </dsp:txBody>
      <dsp:txXfrm>
        <a:off x="729683" y="3480944"/>
        <a:ext cx="4191662" cy="434986"/>
      </dsp:txXfrm>
    </dsp:sp>
    <dsp:sp modelId="{D7275CCD-72B4-45B9-A883-6217C41B190A}">
      <dsp:nvSpPr>
        <dsp:cNvPr id="0" name=""/>
        <dsp:cNvSpPr/>
      </dsp:nvSpPr>
      <dsp:spPr>
        <a:xfrm>
          <a:off x="457817" y="3426570"/>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00874D-1809-485F-9668-654EB61AACE3}">
      <dsp:nvSpPr>
        <dsp:cNvPr id="0" name=""/>
        <dsp:cNvSpPr/>
      </dsp:nvSpPr>
      <dsp:spPr>
        <a:xfrm>
          <a:off x="335764" y="4133806"/>
          <a:ext cx="4585582" cy="434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270" tIns="45720" rIns="45720" bIns="45720" numCol="1" spcCol="1270" anchor="ctr" anchorCtr="0">
          <a:noAutofit/>
        </a:bodyPr>
        <a:lstStyle/>
        <a:p>
          <a:pPr lvl="0" algn="l" defTabSz="800100" rtl="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rPr>
            <a:t>Oferta Paisajística de Interés Ambiental</a:t>
          </a:r>
          <a:endParaRPr lang="es-CO" sz="1800" b="1" kern="1200" dirty="0">
            <a:effectLst>
              <a:outerShdw blurRad="38100" dist="38100" dir="2700000" algn="tl">
                <a:srgbClr val="000000">
                  <a:alpha val="43137"/>
                </a:srgbClr>
              </a:outerShdw>
            </a:effectLst>
          </a:endParaRPr>
        </a:p>
      </dsp:txBody>
      <dsp:txXfrm>
        <a:off x="335764" y="4133806"/>
        <a:ext cx="4585582" cy="434986"/>
      </dsp:txXfrm>
    </dsp:sp>
    <dsp:sp modelId="{6776A8F3-80AB-4304-9C8A-FF6CB306D215}">
      <dsp:nvSpPr>
        <dsp:cNvPr id="0" name=""/>
        <dsp:cNvSpPr/>
      </dsp:nvSpPr>
      <dsp:spPr>
        <a:xfrm>
          <a:off x="63898" y="4079433"/>
          <a:ext cx="543732" cy="5437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A14F-C606-47AF-9219-EB82460861C0}">
      <dsp:nvSpPr>
        <dsp:cNvPr id="0" name=""/>
        <dsp:cNvSpPr/>
      </dsp:nvSpPr>
      <dsp:spPr>
        <a:xfrm>
          <a:off x="0" y="0"/>
          <a:ext cx="4985245" cy="14957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b="1" kern="1200" dirty="0" smtClean="0">
              <a:solidFill>
                <a:schemeClr val="bg1"/>
              </a:solidFill>
              <a:effectLst>
                <a:outerShdw blurRad="38100" dist="38100" dir="2700000" algn="tl">
                  <a:srgbClr val="000000">
                    <a:alpha val="43137"/>
                  </a:srgbClr>
                </a:outerShdw>
              </a:effectLst>
            </a:rPr>
            <a:t>INFRAESTRUCTURA VIAL URBANA Y RURAL</a:t>
          </a:r>
          <a:endParaRPr lang="es-CO" sz="1800" b="1" kern="1200" dirty="0">
            <a:solidFill>
              <a:schemeClr val="bg1"/>
            </a:solidFill>
            <a:effectLst>
              <a:outerShdw blurRad="38100" dist="38100" dir="2700000" algn="tl">
                <a:srgbClr val="000000">
                  <a:alpha val="43137"/>
                </a:srgbClr>
              </a:outerShdw>
            </a:effectLst>
          </a:endParaRPr>
        </a:p>
      </dsp:txBody>
      <dsp:txXfrm>
        <a:off x="1146623" y="0"/>
        <a:ext cx="3838621" cy="1495744"/>
      </dsp:txXfrm>
    </dsp:sp>
    <dsp:sp modelId="{005FCB42-59C8-4929-9857-57E4431BC7D7}">
      <dsp:nvSpPr>
        <dsp:cNvPr id="0" name=""/>
        <dsp:cNvSpPr/>
      </dsp:nvSpPr>
      <dsp:spPr>
        <a:xfrm>
          <a:off x="149574" y="149574"/>
          <a:ext cx="997049" cy="11965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57C0FF-A078-478E-80B8-C2EBE944906E}">
      <dsp:nvSpPr>
        <dsp:cNvPr id="0" name=""/>
        <dsp:cNvSpPr/>
      </dsp:nvSpPr>
      <dsp:spPr>
        <a:xfrm>
          <a:off x="0" y="1645318"/>
          <a:ext cx="4985245" cy="14957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b="1" kern="1200" dirty="0" smtClean="0">
              <a:solidFill>
                <a:schemeClr val="bg1"/>
              </a:solidFill>
              <a:effectLst>
                <a:outerShdw blurRad="38100" dist="38100" dir="2700000" algn="tl">
                  <a:srgbClr val="000000">
                    <a:alpha val="43137"/>
                  </a:srgbClr>
                </a:outerShdw>
              </a:effectLst>
            </a:rPr>
            <a:t>SERVICIOS PÚBLICOS URBANO Y RURAL</a:t>
          </a:r>
          <a:endParaRPr lang="es-CO" sz="1800" b="1" kern="1200" dirty="0">
            <a:solidFill>
              <a:schemeClr val="bg1"/>
            </a:solidFill>
            <a:effectLst>
              <a:outerShdw blurRad="38100" dist="38100" dir="2700000" algn="tl">
                <a:srgbClr val="000000">
                  <a:alpha val="43137"/>
                </a:srgbClr>
              </a:outerShdw>
            </a:effectLst>
          </a:endParaRPr>
        </a:p>
      </dsp:txBody>
      <dsp:txXfrm>
        <a:off x="1146623" y="1645318"/>
        <a:ext cx="3838621" cy="1495744"/>
      </dsp:txXfrm>
    </dsp:sp>
    <dsp:sp modelId="{370436EC-1D08-4D73-8E98-6B7A710459F2}">
      <dsp:nvSpPr>
        <dsp:cNvPr id="0" name=""/>
        <dsp:cNvSpPr/>
      </dsp:nvSpPr>
      <dsp:spPr>
        <a:xfrm>
          <a:off x="149574" y="1794893"/>
          <a:ext cx="997049" cy="119659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80FF6E-B8EB-4C09-9E04-C2D39488A034}">
      <dsp:nvSpPr>
        <dsp:cNvPr id="0" name=""/>
        <dsp:cNvSpPr/>
      </dsp:nvSpPr>
      <dsp:spPr>
        <a:xfrm>
          <a:off x="0" y="3290637"/>
          <a:ext cx="4985245" cy="14957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O" sz="1800" b="1" kern="1200" dirty="0" smtClean="0">
              <a:solidFill>
                <a:schemeClr val="bg1"/>
              </a:solidFill>
              <a:effectLst>
                <a:outerShdw blurRad="38100" dist="38100" dir="2700000" algn="tl">
                  <a:srgbClr val="000000">
                    <a:alpha val="43137"/>
                  </a:srgbClr>
                </a:outerShdw>
              </a:effectLst>
            </a:rPr>
            <a:t>SERVICIOS COMUNITARIOS URBANO Y RURAL</a:t>
          </a:r>
          <a:endParaRPr lang="es-CO" sz="1800" b="1" kern="1200" dirty="0">
            <a:solidFill>
              <a:schemeClr val="bg1"/>
            </a:solidFill>
            <a:effectLst>
              <a:outerShdw blurRad="38100" dist="38100" dir="2700000" algn="tl">
                <a:srgbClr val="000000">
                  <a:alpha val="43137"/>
                </a:srgbClr>
              </a:outerShdw>
            </a:effectLst>
          </a:endParaRPr>
        </a:p>
      </dsp:txBody>
      <dsp:txXfrm>
        <a:off x="1146623" y="3290637"/>
        <a:ext cx="3838621" cy="1495744"/>
      </dsp:txXfrm>
    </dsp:sp>
    <dsp:sp modelId="{B2D96E6C-CDA0-4F2F-ABD2-3345170380D9}">
      <dsp:nvSpPr>
        <dsp:cNvPr id="0" name=""/>
        <dsp:cNvSpPr/>
      </dsp:nvSpPr>
      <dsp:spPr>
        <a:xfrm>
          <a:off x="149574" y="3440212"/>
          <a:ext cx="997049" cy="119659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2FCA4-4B1D-4D3E-9A7C-0FAEF77724AC}">
      <dsp:nvSpPr>
        <dsp:cNvPr id="0" name=""/>
        <dsp:cNvSpPr/>
      </dsp:nvSpPr>
      <dsp:spPr>
        <a:xfrm>
          <a:off x="399524" y="910462"/>
          <a:ext cx="7121830" cy="64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b" anchorCtr="0">
          <a:noAutofit/>
        </a:bodyPr>
        <a:lstStyle/>
        <a:p>
          <a:pPr lvl="0" algn="ctr" defTabSz="1955800" rtl="0">
            <a:lnSpc>
              <a:spcPct val="90000"/>
            </a:lnSpc>
            <a:spcBef>
              <a:spcPct val="0"/>
            </a:spcBef>
            <a:spcAft>
              <a:spcPct val="35000"/>
            </a:spcAft>
          </a:pPr>
          <a:r>
            <a:rPr lang="es-CO" sz="4400" b="1" u="none" kern="1200" dirty="0" smtClean="0">
              <a:effectLst>
                <a:outerShdw blurRad="38100" dist="38100" dir="2700000" algn="tl">
                  <a:srgbClr val="000000">
                    <a:alpha val="43137"/>
                  </a:srgbClr>
                </a:outerShdw>
              </a:effectLst>
            </a:rPr>
            <a:t>AMENAZAS NATURALES</a:t>
          </a:r>
          <a:endParaRPr lang="es-CO" sz="4400" b="1" u="none" kern="1200" dirty="0">
            <a:effectLst>
              <a:outerShdw blurRad="38100" dist="38100" dir="2700000" algn="tl">
                <a:srgbClr val="000000">
                  <a:alpha val="43137"/>
                </a:srgbClr>
              </a:outerShdw>
            </a:effectLst>
          </a:endParaRPr>
        </a:p>
      </dsp:txBody>
      <dsp:txXfrm>
        <a:off x="399524" y="910462"/>
        <a:ext cx="7121830" cy="647439"/>
      </dsp:txXfrm>
    </dsp:sp>
    <dsp:sp modelId="{EC568D94-B95B-47E9-8976-BC32514AF318}">
      <dsp:nvSpPr>
        <dsp:cNvPr id="0" name=""/>
        <dsp:cNvSpPr/>
      </dsp:nvSpPr>
      <dsp:spPr>
        <a:xfrm>
          <a:off x="399524"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7E954BF-855D-4279-B98D-70F22AE2DB65}">
      <dsp:nvSpPr>
        <dsp:cNvPr id="0" name=""/>
        <dsp:cNvSpPr/>
      </dsp:nvSpPr>
      <dsp:spPr>
        <a:xfrm>
          <a:off x="1404494"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FA1D78-9BDF-491C-B67B-ED6E818F1B0A}">
      <dsp:nvSpPr>
        <dsp:cNvPr id="0" name=""/>
        <dsp:cNvSpPr/>
      </dsp:nvSpPr>
      <dsp:spPr>
        <a:xfrm>
          <a:off x="2409463"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EA54A2-289F-4C1F-88A6-BB132AAC661D}">
      <dsp:nvSpPr>
        <dsp:cNvPr id="0" name=""/>
        <dsp:cNvSpPr/>
      </dsp:nvSpPr>
      <dsp:spPr>
        <a:xfrm>
          <a:off x="3414433"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5C474C-F757-40C2-88F1-4CCA115705AA}">
      <dsp:nvSpPr>
        <dsp:cNvPr id="0" name=""/>
        <dsp:cNvSpPr/>
      </dsp:nvSpPr>
      <dsp:spPr>
        <a:xfrm>
          <a:off x="4419402"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AB81EC-3AEA-4369-8F07-65BB0D6C4928}">
      <dsp:nvSpPr>
        <dsp:cNvPr id="0" name=""/>
        <dsp:cNvSpPr/>
      </dsp:nvSpPr>
      <dsp:spPr>
        <a:xfrm>
          <a:off x="5424371"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3D8922-2A9C-46F8-A06E-CD6DC523E76C}">
      <dsp:nvSpPr>
        <dsp:cNvPr id="0" name=""/>
        <dsp:cNvSpPr/>
      </dsp:nvSpPr>
      <dsp:spPr>
        <a:xfrm>
          <a:off x="6429341" y="1368107"/>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55E6CE-8333-4CCA-9881-55C11BB73CA6}">
      <dsp:nvSpPr>
        <dsp:cNvPr id="0" name=""/>
        <dsp:cNvSpPr/>
      </dsp:nvSpPr>
      <dsp:spPr>
        <a:xfrm>
          <a:off x="399524" y="2610102"/>
          <a:ext cx="7121830" cy="64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b" anchorCtr="0">
          <a:noAutofit/>
        </a:bodyPr>
        <a:lstStyle/>
        <a:p>
          <a:pPr lvl="0" algn="ctr" defTabSz="1955800" rtl="0">
            <a:lnSpc>
              <a:spcPct val="90000"/>
            </a:lnSpc>
            <a:spcBef>
              <a:spcPct val="0"/>
            </a:spcBef>
            <a:spcAft>
              <a:spcPct val="35000"/>
            </a:spcAft>
          </a:pPr>
          <a:r>
            <a:rPr lang="es-CO" sz="4400" b="1" u="none" kern="1200" dirty="0" smtClean="0">
              <a:effectLst>
                <a:outerShdw blurRad="38100" dist="38100" dir="2700000" algn="tl">
                  <a:srgbClr val="000000">
                    <a:alpha val="43137"/>
                  </a:srgbClr>
                </a:outerShdw>
              </a:effectLst>
            </a:rPr>
            <a:t>AMENAZAS ANTRÓPICAS</a:t>
          </a:r>
          <a:endParaRPr lang="es-CO" sz="4400" b="1" u="none" kern="1200" dirty="0">
            <a:effectLst>
              <a:outerShdw blurRad="38100" dist="38100" dir="2700000" algn="tl">
                <a:srgbClr val="000000">
                  <a:alpha val="43137"/>
                </a:srgbClr>
              </a:outerShdw>
            </a:effectLst>
          </a:endParaRPr>
        </a:p>
      </dsp:txBody>
      <dsp:txXfrm>
        <a:off x="399524" y="2610102"/>
        <a:ext cx="7121830" cy="647439"/>
      </dsp:txXfrm>
    </dsp:sp>
    <dsp:sp modelId="{56D93258-5C22-4B14-BF32-A6F3EC4586A7}">
      <dsp:nvSpPr>
        <dsp:cNvPr id="0" name=""/>
        <dsp:cNvSpPr/>
      </dsp:nvSpPr>
      <dsp:spPr>
        <a:xfrm>
          <a:off x="399524"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325BDE-5092-4691-A67C-86A16C77AC7F}">
      <dsp:nvSpPr>
        <dsp:cNvPr id="0" name=""/>
        <dsp:cNvSpPr/>
      </dsp:nvSpPr>
      <dsp:spPr>
        <a:xfrm>
          <a:off x="1404494"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3C76E6-053F-4053-847F-5C85168D7615}">
      <dsp:nvSpPr>
        <dsp:cNvPr id="0" name=""/>
        <dsp:cNvSpPr/>
      </dsp:nvSpPr>
      <dsp:spPr>
        <a:xfrm>
          <a:off x="2409463"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B53251B-C54E-4DB5-BE44-104F3C18BD76}">
      <dsp:nvSpPr>
        <dsp:cNvPr id="0" name=""/>
        <dsp:cNvSpPr/>
      </dsp:nvSpPr>
      <dsp:spPr>
        <a:xfrm>
          <a:off x="3414433"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DFED07-3FEA-42B7-98D4-08033F1942CE}">
      <dsp:nvSpPr>
        <dsp:cNvPr id="0" name=""/>
        <dsp:cNvSpPr/>
      </dsp:nvSpPr>
      <dsp:spPr>
        <a:xfrm>
          <a:off x="4419402"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08A55F-7A1A-4DD3-91EB-48171E2EFB74}">
      <dsp:nvSpPr>
        <dsp:cNvPr id="0" name=""/>
        <dsp:cNvSpPr/>
      </dsp:nvSpPr>
      <dsp:spPr>
        <a:xfrm>
          <a:off x="5424371"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E669D5-234D-441E-8208-ACBB58D3BDDD}">
      <dsp:nvSpPr>
        <dsp:cNvPr id="0" name=""/>
        <dsp:cNvSpPr/>
      </dsp:nvSpPr>
      <dsp:spPr>
        <a:xfrm>
          <a:off x="6429341" y="3107905"/>
          <a:ext cx="949577" cy="15826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BEB87-3B69-4D80-8D65-CE0567B7F23D}" type="datetimeFigureOut">
              <a:rPr lang="es-CO" smtClean="0"/>
              <a:pPr/>
              <a:t>23/01/2018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7CC46-4F5A-4D52-9531-703D98DA3744}" type="slidenum">
              <a:rPr lang="es-CO" smtClean="0"/>
              <a:pPr/>
              <a:t>‹Nº›</a:t>
            </a:fld>
            <a:endParaRPr lang="es-CO"/>
          </a:p>
        </p:txBody>
      </p:sp>
    </p:spTree>
    <p:extLst>
      <p:ext uri="{BB962C8B-B14F-4D97-AF65-F5344CB8AC3E}">
        <p14:creationId xmlns:p14="http://schemas.microsoft.com/office/powerpoint/2010/main" val="49228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DD7CC46-4F5A-4D52-9531-703D98DA3744}" type="slidenum">
              <a:rPr lang="es-CO" smtClean="0">
                <a:solidFill>
                  <a:prstClr val="black"/>
                </a:solidFill>
              </a:rPr>
              <a:pPr/>
              <a:t>1</a:t>
            </a:fld>
            <a:endParaRPr lang="es-CO">
              <a:solidFill>
                <a:prstClr val="black"/>
              </a:solidFill>
            </a:endParaRPr>
          </a:p>
        </p:txBody>
      </p:sp>
    </p:spTree>
    <p:extLst>
      <p:ext uri="{BB962C8B-B14F-4D97-AF65-F5344CB8AC3E}">
        <p14:creationId xmlns:p14="http://schemas.microsoft.com/office/powerpoint/2010/main" val="76228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5E10F6C2-3787-4656-91FC-7D10A32A23CA}"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EB67898-C260-4A52-A929-6FB632BCD4D2}"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99533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6B3C52E1-2D9F-48B2-BADB-B1C58436F4C5}"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CF126B-2775-40CA-8A8F-E4CADD1673DB}"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1861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AAFA059-0CCA-4DD3-A461-108C4CEABCB3}"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711F7AC-AE64-4BA0-8E5E-CB77A4FD291F}"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03554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0B2A85AE-364C-4105-814B-785D2D693059}"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8C958C9-9A5A-4FD2-988B-4A377097CA0B}"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041483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0562595-E940-4930-B0DB-9C0AC3CA3CE9}"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A8DF3-8FD0-4A06-8B4D-F7612B2E1271}"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72725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B9E77D6-54D1-4D3B-BB05-41E6BC0FB6EB}"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23AFC28-2C1F-447D-9E6B-D19C3A8C2305}"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3432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D57B6FD0-151E-4ED5-BC48-47DE4EB1C691}" type="datetimeFigureOut">
              <a:rPr lang="es-CO">
                <a:solidFill>
                  <a:prstClr val="black">
                    <a:tint val="75000"/>
                  </a:prstClr>
                </a:solidFill>
              </a:rPr>
              <a:pPr>
                <a:defRPr/>
              </a:pPr>
              <a:t>23/01/2018</a:t>
            </a:fld>
            <a:endParaRPr lang="es-CO">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7661DCA9-08F0-424D-A557-4C72804F6E67}"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61232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CD38A2DF-CC3C-4B0D-8D21-02488F3CC0BC}" type="datetimeFigureOut">
              <a:rPr lang="es-CO">
                <a:solidFill>
                  <a:prstClr val="black">
                    <a:tint val="75000"/>
                  </a:prstClr>
                </a:solidFill>
              </a:rPr>
              <a:pPr>
                <a:defRPr/>
              </a:pPr>
              <a:t>23/01/2018</a:t>
            </a:fld>
            <a:endParaRPr lang="es-CO">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C5ABCB29-285A-493C-AD31-C550F106A9BE}"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411118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8505A0B-3FBE-4D36-B83F-6176EEBA7FB0}" type="datetimeFigureOut">
              <a:rPr lang="es-CO">
                <a:solidFill>
                  <a:prstClr val="black">
                    <a:tint val="75000"/>
                  </a:prstClr>
                </a:solidFill>
              </a:rPr>
              <a:pPr>
                <a:defRPr/>
              </a:pPr>
              <a:t>23/01/2018</a:t>
            </a:fld>
            <a:endParaRPr lang="es-CO">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EC6A913-BD11-4D3A-9DE7-1C89F692CFE0}"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9695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57A40E-686E-4D97-A72F-F8CA3E515C73}"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CE2588C-3117-4749-A90F-E1C4E0EA566C}"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50227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2A85B1E-29E4-4CAB-9095-58338F654C72}"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39A77F3-65B1-48B7-AFC3-DF0564C994F4}"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32771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CF66DD2-FA3C-42A0-A307-E6FFA1A8C851}"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AFC8FDC-0DBC-4703-BF28-D691FF55F426}"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580788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hyperlink" Target="https://es-la.facebook.com/CAR.Cundi/" TargetMode="External"/><Relationship Id="rId5" Type="http://schemas.openxmlformats.org/officeDocument/2006/relationships/image" Target="../media/image52.png"/><Relationship Id="rId4" Type="http://schemas.openxmlformats.org/officeDocument/2006/relationships/hyperlink" Target="https://twitter.com/car_cund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30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13" y="744108"/>
            <a:ext cx="7444098" cy="546032"/>
          </a:xfrm>
          <a:prstGeom prst="rect">
            <a:avLst/>
          </a:prstGeom>
        </p:spPr>
      </p:pic>
      <p:sp>
        <p:nvSpPr>
          <p:cNvPr id="15" name="10 Rectángulo"/>
          <p:cNvSpPr/>
          <p:nvPr/>
        </p:nvSpPr>
        <p:spPr>
          <a:xfrm>
            <a:off x="2859336" y="0"/>
            <a:ext cx="6279776" cy="1015663"/>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a:p>
            <a:pPr algn="r"/>
            <a:r>
              <a:rPr lang="es-CO" sz="2800" b="1" dirty="0" smtClean="0">
                <a:solidFill>
                  <a:srgbClr val="004B88"/>
                </a:solidFill>
                <a:latin typeface="Impact" panose="020B0806030902050204" pitchFamily="34" charset="0"/>
              </a:rPr>
              <a:t>GENERALIDADES</a:t>
            </a:r>
            <a:endParaRPr lang="es-CO" sz="2800" b="1" dirty="0">
              <a:solidFill>
                <a:srgbClr val="004B88"/>
              </a:solidFill>
              <a:latin typeface="Impact" panose="020B0806030902050204" pitchFamily="34" charset="0"/>
            </a:endParaRPr>
          </a:p>
        </p:txBody>
      </p:sp>
      <p:graphicFrame>
        <p:nvGraphicFramePr>
          <p:cNvPr id="17" name="Diagrama 16"/>
          <p:cNvGraphicFramePr/>
          <p:nvPr>
            <p:extLst/>
          </p:nvPr>
        </p:nvGraphicFramePr>
        <p:xfrm>
          <a:off x="300250" y="1193800"/>
          <a:ext cx="8488907"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68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757760"/>
            <a:ext cx="7420081" cy="546032"/>
          </a:xfrm>
          <a:prstGeom prst="rect">
            <a:avLst/>
          </a:prstGeom>
        </p:spPr>
      </p:pic>
      <p:sp>
        <p:nvSpPr>
          <p:cNvPr id="10" name="10 Rectángulo"/>
          <p:cNvSpPr/>
          <p:nvPr/>
        </p:nvSpPr>
        <p:spPr>
          <a:xfrm>
            <a:off x="2859336" y="0"/>
            <a:ext cx="6279776" cy="954107"/>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a:p>
            <a:pPr lvl="0" algn="r"/>
            <a:r>
              <a:rPr lang="es-CO" sz="2400" b="1" dirty="0" smtClean="0">
                <a:solidFill>
                  <a:srgbClr val="004B88"/>
                </a:solidFill>
                <a:latin typeface="Impact" panose="020B0806030902050204" pitchFamily="34" charset="0"/>
              </a:rPr>
              <a:t>SISTEMA FÍSICO BIÓTICO AMBIENTAL</a:t>
            </a:r>
            <a:endParaRPr lang="es-CO" sz="2400" b="1" dirty="0">
              <a:solidFill>
                <a:srgbClr val="004B88"/>
              </a:solidFill>
              <a:latin typeface="Impact" panose="020B0806030902050204" pitchFamily="34" charset="0"/>
            </a:endParaRPr>
          </a:p>
        </p:txBody>
      </p:sp>
      <p:graphicFrame>
        <p:nvGraphicFramePr>
          <p:cNvPr id="2" name="Diagrama 1"/>
          <p:cNvGraphicFramePr/>
          <p:nvPr>
            <p:extLst>
              <p:ext uri="{D42A27DB-BD31-4B8C-83A1-F6EECF244321}">
                <p14:modId xmlns:p14="http://schemas.microsoft.com/office/powerpoint/2010/main" val="3550152239"/>
              </p:ext>
            </p:extLst>
          </p:nvPr>
        </p:nvGraphicFramePr>
        <p:xfrm>
          <a:off x="750627" y="1231784"/>
          <a:ext cx="7709805" cy="450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522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757760"/>
            <a:ext cx="7420081" cy="546032"/>
          </a:xfrm>
          <a:prstGeom prst="rect">
            <a:avLst/>
          </a:prstGeom>
        </p:spPr>
      </p:pic>
      <p:sp>
        <p:nvSpPr>
          <p:cNvPr id="10" name="10 Rectángulo"/>
          <p:cNvSpPr/>
          <p:nvPr/>
        </p:nvSpPr>
        <p:spPr>
          <a:xfrm>
            <a:off x="2859336" y="0"/>
            <a:ext cx="6279776" cy="954107"/>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a:t>
            </a:r>
            <a:r>
              <a:rPr lang="es-CO" sz="3200" b="1" dirty="0" smtClean="0">
                <a:solidFill>
                  <a:srgbClr val="004B88"/>
                </a:solidFill>
                <a:latin typeface="Impact" panose="020B0806030902050204" pitchFamily="34" charset="0"/>
              </a:rPr>
              <a:t>PERFIL  AMBIENTAL</a:t>
            </a:r>
            <a:endParaRPr lang="es-CO" sz="3200" b="1" dirty="0" smtClean="0">
              <a:solidFill>
                <a:srgbClr val="004B88"/>
              </a:solidFill>
              <a:latin typeface="Impact" panose="020B0806030902050204" pitchFamily="34" charset="0"/>
            </a:endParaRPr>
          </a:p>
          <a:p>
            <a:pPr lvl="0" algn="r"/>
            <a:r>
              <a:rPr lang="es-CO" sz="2400" b="1" dirty="0" smtClean="0">
                <a:solidFill>
                  <a:srgbClr val="004B88"/>
                </a:solidFill>
                <a:latin typeface="Impact" panose="020B0806030902050204" pitchFamily="34" charset="0"/>
              </a:rPr>
              <a:t>SISTEMA </a:t>
            </a:r>
            <a:r>
              <a:rPr lang="es-CO" sz="2400" b="1" dirty="0" smtClean="0">
                <a:solidFill>
                  <a:srgbClr val="004B88"/>
                </a:solidFill>
                <a:latin typeface="Impact" panose="020B0806030902050204" pitchFamily="34" charset="0"/>
              </a:rPr>
              <a:t>SOCIO CULTURAL</a:t>
            </a:r>
            <a:endParaRPr lang="es-CO" sz="2400" b="1" dirty="0">
              <a:solidFill>
                <a:srgbClr val="004B88"/>
              </a:solidFill>
              <a:latin typeface="Impact" panose="020B0806030902050204" pitchFamily="34" charset="0"/>
            </a:endParaRPr>
          </a:p>
        </p:txBody>
      </p:sp>
      <p:graphicFrame>
        <p:nvGraphicFramePr>
          <p:cNvPr id="2" name="Diagrama 1"/>
          <p:cNvGraphicFramePr/>
          <p:nvPr>
            <p:extLst>
              <p:ext uri="{D42A27DB-BD31-4B8C-83A1-F6EECF244321}">
                <p14:modId xmlns:p14="http://schemas.microsoft.com/office/powerpoint/2010/main" val="1116008564"/>
              </p:ext>
            </p:extLst>
          </p:nvPr>
        </p:nvGraphicFramePr>
        <p:xfrm>
          <a:off x="750627" y="1231784"/>
          <a:ext cx="7781813" cy="450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447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757760"/>
            <a:ext cx="7420081" cy="546032"/>
          </a:xfrm>
          <a:prstGeom prst="rect">
            <a:avLst/>
          </a:prstGeom>
        </p:spPr>
      </p:pic>
      <p:sp>
        <p:nvSpPr>
          <p:cNvPr id="10" name="10 Rectángulo"/>
          <p:cNvSpPr/>
          <p:nvPr/>
        </p:nvSpPr>
        <p:spPr>
          <a:xfrm>
            <a:off x="2859336" y="0"/>
            <a:ext cx="6279776" cy="954107"/>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a:t>
            </a:r>
            <a:r>
              <a:rPr lang="es-CO" sz="3200" b="1" dirty="0" smtClean="0">
                <a:solidFill>
                  <a:srgbClr val="004B88"/>
                </a:solidFill>
                <a:latin typeface="Impact" panose="020B0806030902050204" pitchFamily="34" charset="0"/>
              </a:rPr>
              <a:t>PERFIL  AMBIENTAL</a:t>
            </a:r>
            <a:endParaRPr lang="es-CO" sz="3200" b="1" dirty="0" smtClean="0">
              <a:solidFill>
                <a:srgbClr val="004B88"/>
              </a:solidFill>
              <a:latin typeface="Impact" panose="020B0806030902050204" pitchFamily="34" charset="0"/>
            </a:endParaRPr>
          </a:p>
          <a:p>
            <a:pPr lvl="0" algn="r"/>
            <a:r>
              <a:rPr lang="es-CO" sz="2400" b="1" dirty="0" smtClean="0">
                <a:solidFill>
                  <a:srgbClr val="004B88"/>
                </a:solidFill>
                <a:latin typeface="Impact" panose="020B0806030902050204" pitchFamily="34" charset="0"/>
              </a:rPr>
              <a:t>SISTEMA ECONÓMICO MUNICIPAL</a:t>
            </a:r>
            <a:endParaRPr lang="es-CO" sz="2400" b="1" dirty="0">
              <a:solidFill>
                <a:srgbClr val="004B88"/>
              </a:solidFill>
              <a:latin typeface="Impact" panose="020B0806030902050204" pitchFamily="34" charset="0"/>
            </a:endParaRPr>
          </a:p>
        </p:txBody>
      </p:sp>
      <p:graphicFrame>
        <p:nvGraphicFramePr>
          <p:cNvPr id="2" name="Diagrama 1"/>
          <p:cNvGraphicFramePr/>
          <p:nvPr>
            <p:extLst>
              <p:ext uri="{D42A27DB-BD31-4B8C-83A1-F6EECF244321}">
                <p14:modId xmlns:p14="http://schemas.microsoft.com/office/powerpoint/2010/main" val="3386293331"/>
              </p:ext>
            </p:extLst>
          </p:nvPr>
        </p:nvGraphicFramePr>
        <p:xfrm>
          <a:off x="750627" y="1231784"/>
          <a:ext cx="7781813" cy="450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025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757760"/>
            <a:ext cx="8760150" cy="546032"/>
          </a:xfrm>
          <a:prstGeom prst="rect">
            <a:avLst/>
          </a:prstGeom>
        </p:spPr>
      </p:pic>
      <p:sp>
        <p:nvSpPr>
          <p:cNvPr id="10" name="10 Rectángulo"/>
          <p:cNvSpPr/>
          <p:nvPr/>
        </p:nvSpPr>
        <p:spPr>
          <a:xfrm>
            <a:off x="2123728" y="0"/>
            <a:ext cx="7015384" cy="954107"/>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a:t>
            </a:r>
            <a:r>
              <a:rPr lang="es-CO" sz="3200" b="1" dirty="0" smtClean="0">
                <a:solidFill>
                  <a:srgbClr val="004B88"/>
                </a:solidFill>
                <a:latin typeface="Impact" panose="020B0806030902050204" pitchFamily="34" charset="0"/>
              </a:rPr>
              <a:t>PERFIL  AMBIENTAL</a:t>
            </a:r>
            <a:endParaRPr lang="es-CO" sz="3200" b="1" dirty="0" smtClean="0">
              <a:solidFill>
                <a:srgbClr val="004B88"/>
              </a:solidFill>
              <a:latin typeface="Impact" panose="020B0806030902050204" pitchFamily="34" charset="0"/>
            </a:endParaRPr>
          </a:p>
          <a:p>
            <a:pPr lvl="0" algn="r"/>
            <a:r>
              <a:rPr lang="es-CO" sz="2400" b="1" dirty="0" smtClean="0">
                <a:solidFill>
                  <a:srgbClr val="004B88"/>
                </a:solidFill>
                <a:latin typeface="Impact" panose="020B0806030902050204" pitchFamily="34" charset="0"/>
              </a:rPr>
              <a:t>SISTEMA ADMINISTRATIVO Y DE GESTIÓN AMBIENTAL</a:t>
            </a:r>
            <a:endParaRPr lang="es-CO" sz="2400" b="1" dirty="0">
              <a:solidFill>
                <a:srgbClr val="004B88"/>
              </a:solidFill>
              <a:latin typeface="Impact" panose="020B0806030902050204" pitchFamily="34" charset="0"/>
            </a:endParaRPr>
          </a:p>
        </p:txBody>
      </p:sp>
      <p:graphicFrame>
        <p:nvGraphicFramePr>
          <p:cNvPr id="2" name="Diagrama 1"/>
          <p:cNvGraphicFramePr/>
          <p:nvPr>
            <p:extLst>
              <p:ext uri="{D42A27DB-BD31-4B8C-83A1-F6EECF244321}">
                <p14:modId xmlns:p14="http://schemas.microsoft.com/office/powerpoint/2010/main" val="470737415"/>
              </p:ext>
            </p:extLst>
          </p:nvPr>
        </p:nvGraphicFramePr>
        <p:xfrm>
          <a:off x="750627" y="1231784"/>
          <a:ext cx="7781813" cy="450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93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321033"/>
            <a:ext cx="7420081" cy="546032"/>
          </a:xfrm>
          <a:prstGeom prst="rect">
            <a:avLst/>
          </a:prstGeom>
        </p:spPr>
      </p:pic>
      <p:sp>
        <p:nvSpPr>
          <p:cNvPr id="6" name="10 Rectángulo"/>
          <p:cNvSpPr/>
          <p:nvPr/>
        </p:nvSpPr>
        <p:spPr>
          <a:xfrm>
            <a:off x="2859336" y="0"/>
            <a:ext cx="6279776" cy="584775"/>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p:txBody>
      </p:sp>
      <p:graphicFrame>
        <p:nvGraphicFramePr>
          <p:cNvPr id="2" name="Diagrama 1"/>
          <p:cNvGraphicFramePr/>
          <p:nvPr>
            <p:extLst>
              <p:ext uri="{D42A27DB-BD31-4B8C-83A1-F6EECF244321}">
                <p14:modId xmlns:p14="http://schemas.microsoft.com/office/powerpoint/2010/main" val="3366689732"/>
              </p:ext>
            </p:extLst>
          </p:nvPr>
        </p:nvGraphicFramePr>
        <p:xfrm>
          <a:off x="729442" y="1260522"/>
          <a:ext cx="7658982" cy="425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951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109180" y="918380"/>
          <a:ext cx="4985245" cy="4786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upo 13"/>
          <p:cNvGrpSpPr/>
          <p:nvPr/>
        </p:nvGrpSpPr>
        <p:grpSpPr>
          <a:xfrm>
            <a:off x="5268036" y="2333767"/>
            <a:ext cx="3684895" cy="1971297"/>
            <a:chOff x="857252" y="1332468"/>
            <a:chExt cx="2783538" cy="1315391"/>
          </a:xfrm>
        </p:grpSpPr>
        <p:sp>
          <p:nvSpPr>
            <p:cNvPr id="15" name="Pentágono 14"/>
            <p:cNvSpPr/>
            <p:nvPr/>
          </p:nvSpPr>
          <p:spPr>
            <a:xfrm rot="10800000">
              <a:off x="857252" y="1332468"/>
              <a:ext cx="2783538" cy="1315391"/>
            </a:xfrm>
            <a:prstGeom prst="homePlate">
              <a:avLst/>
            </a:prstGeom>
          </p:spPr>
          <p:style>
            <a:lnRef idx="0">
              <a:schemeClr val="accent6"/>
            </a:lnRef>
            <a:fillRef idx="3">
              <a:schemeClr val="accent6"/>
            </a:fillRef>
            <a:effectRef idx="3">
              <a:schemeClr val="accent6"/>
            </a:effectRef>
            <a:fontRef idx="minor">
              <a:schemeClr val="lt1"/>
            </a:fontRef>
          </p:style>
        </p:sp>
        <p:sp>
          <p:nvSpPr>
            <p:cNvPr id="16" name="Pentágono 4"/>
            <p:cNvSpPr/>
            <p:nvPr/>
          </p:nvSpPr>
          <p:spPr>
            <a:xfrm>
              <a:off x="1052080" y="1332468"/>
              <a:ext cx="2454690" cy="1315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0051" tIns="76200" rIns="142240" bIns="76200" numCol="1" spcCol="1270" anchor="ctr" anchorCtr="0">
              <a:noAutofit/>
            </a:bodyPr>
            <a:lstStyle/>
            <a:p>
              <a:pPr lvl="0" algn="ctr" defTabSz="889000" rtl="0">
                <a:lnSpc>
                  <a:spcPct val="90000"/>
                </a:lnSpc>
                <a:spcBef>
                  <a:spcPct val="0"/>
                </a:spcBef>
                <a:spcAft>
                  <a:spcPct val="35000"/>
                </a:spcAft>
              </a:pPr>
              <a:r>
                <a:rPr lang="es-CO" sz="2800" b="1" kern="1200" dirty="0" smtClean="0">
                  <a:ln w="0"/>
                  <a:solidFill>
                    <a:schemeClr val="bg1"/>
                  </a:solidFill>
                  <a:effectLst>
                    <a:outerShdw blurRad="38100" dist="19050" dir="2700000" algn="tl" rotWithShape="0">
                      <a:schemeClr val="dk1">
                        <a:alpha val="40000"/>
                      </a:schemeClr>
                    </a:outerShdw>
                  </a:effectLst>
                </a:rPr>
                <a:t>SISTEMA              FÍSICO NATURAL</a:t>
              </a:r>
              <a:endParaRPr lang="es-CO" sz="2800" b="1" kern="1200" dirty="0">
                <a:ln w="0"/>
                <a:solidFill>
                  <a:schemeClr val="bg1"/>
                </a:solidFill>
                <a:effectLst>
                  <a:outerShdw blurRad="38100" dist="19050" dir="2700000" algn="tl" rotWithShape="0">
                    <a:schemeClr val="dk1">
                      <a:alpha val="40000"/>
                    </a:schemeClr>
                  </a:outerShdw>
                </a:effectLst>
              </a:endParaRPr>
            </a:p>
          </p:txBody>
        </p:sp>
      </p:grpSp>
      <p:pic>
        <p:nvPicPr>
          <p:cNvPr id="9"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7" y="307381"/>
            <a:ext cx="8293537" cy="546032"/>
          </a:xfrm>
          <a:prstGeom prst="rect">
            <a:avLst/>
          </a:prstGeom>
        </p:spPr>
      </p:pic>
      <p:sp>
        <p:nvSpPr>
          <p:cNvPr id="10" name="10 Rectángulo"/>
          <p:cNvSpPr/>
          <p:nvPr/>
        </p:nvSpPr>
        <p:spPr>
          <a:xfrm>
            <a:off x="2859336" y="0"/>
            <a:ext cx="6279776" cy="584775"/>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SISTEMA FÍSICO BIÓTICO AMBIENTAL</a:t>
            </a:r>
            <a:endParaRPr lang="es-CO" sz="32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3937452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NATURAL</a:t>
            </a:r>
            <a:endParaRPr lang="es-CO" sz="2400" b="1" dirty="0">
              <a:solidFill>
                <a:srgbClr val="004B88"/>
              </a:solidFill>
              <a:latin typeface="Impact" panose="020B0806030902050204" pitchFamily="34" charset="0"/>
            </a:endParaRPr>
          </a:p>
        </p:txBody>
      </p:sp>
      <p:sp>
        <p:nvSpPr>
          <p:cNvPr id="3" name="Rectángulo 2"/>
          <p:cNvSpPr/>
          <p:nvPr/>
        </p:nvSpPr>
        <p:spPr>
          <a:xfrm>
            <a:off x="34117" y="1315454"/>
            <a:ext cx="4572000" cy="4493538"/>
          </a:xfrm>
          <a:prstGeom prst="rect">
            <a:avLst/>
          </a:prstGeom>
        </p:spPr>
        <p:txBody>
          <a:bodyPr>
            <a:spAutoFit/>
          </a:bodyPr>
          <a:lstStyle/>
          <a:p>
            <a:pPr lvl="0" algn="r"/>
            <a:r>
              <a:rPr lang="es-ES_tradnl" sz="2600" b="1" dirty="0"/>
              <a:t>Establecer en líneas generales las características litológicas,  predominantes, tipos de rocas, geología local, afloramientos a nivel local.  En Geomorfología, definir el conjunto morfoestructural del municipio, conformación de cadenas montañosas de acuerdo a las unidades cartográficas del municipio</a:t>
            </a:r>
            <a:endParaRPr lang="es-CO" sz="2600" b="1" dirty="0"/>
          </a:p>
        </p:txBody>
      </p:sp>
      <p:sp>
        <p:nvSpPr>
          <p:cNvPr id="4" name="Rectángulo 3"/>
          <p:cNvSpPr/>
          <p:nvPr/>
        </p:nvSpPr>
        <p:spPr>
          <a:xfrm>
            <a:off x="4634832" y="1119126"/>
            <a:ext cx="4509696"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GEOLOGÍA Y GEOMORFOLOGÍA</a:t>
            </a:r>
            <a:endParaRPr lang="es-CO" sz="2600" b="1" u="sng"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42597" y="2013376"/>
            <a:ext cx="4173553" cy="283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662226"/>
            <a:ext cx="8293537" cy="546032"/>
          </a:xfrm>
          <a:prstGeom prst="rect">
            <a:avLst/>
          </a:prstGeom>
        </p:spPr>
      </p:pic>
    </p:spTree>
    <p:extLst>
      <p:ext uri="{BB962C8B-B14F-4D97-AF65-F5344CB8AC3E}">
        <p14:creationId xmlns:p14="http://schemas.microsoft.com/office/powerpoint/2010/main" val="2192482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NATURAL</a:t>
            </a:r>
            <a:endParaRPr lang="es-CO" sz="2400" b="1" dirty="0">
              <a:solidFill>
                <a:srgbClr val="004B88"/>
              </a:solidFill>
              <a:latin typeface="Impact" panose="020B0806030902050204" pitchFamily="34" charset="0"/>
            </a:endParaRPr>
          </a:p>
        </p:txBody>
      </p:sp>
      <p:sp>
        <p:nvSpPr>
          <p:cNvPr id="8" name="Rectángulo 7"/>
          <p:cNvSpPr/>
          <p:nvPr/>
        </p:nvSpPr>
        <p:spPr>
          <a:xfrm>
            <a:off x="7880239" y="1119126"/>
            <a:ext cx="1240019"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SUELOS</a:t>
            </a:r>
            <a:endParaRPr lang="es-CO" sz="2600" b="1" u="sng" dirty="0">
              <a:effectLst>
                <a:outerShdw blurRad="38100" dist="38100" dir="2700000" algn="tl">
                  <a:srgbClr val="000000">
                    <a:alpha val="43137"/>
                  </a:srgbClr>
                </a:outerShdw>
              </a:effectLst>
            </a:endParaRPr>
          </a:p>
        </p:txBody>
      </p:sp>
      <p:sp>
        <p:nvSpPr>
          <p:cNvPr id="2" name="Rectángulo 1"/>
          <p:cNvSpPr/>
          <p:nvPr/>
        </p:nvSpPr>
        <p:spPr>
          <a:xfrm>
            <a:off x="1641742" y="1563267"/>
            <a:ext cx="5933542" cy="1569660"/>
          </a:xfrm>
          <a:prstGeom prst="rect">
            <a:avLst/>
          </a:prstGeom>
        </p:spPr>
        <p:txBody>
          <a:bodyPr wrap="square">
            <a:spAutoFit/>
          </a:bodyPr>
          <a:lstStyle/>
          <a:p>
            <a:pPr algn="ctr"/>
            <a:r>
              <a:rPr lang="es-ES_tradnl" sz="3200" b="1" dirty="0"/>
              <a:t>Definir la cobertura y uso del suelo de acuerdo a las unidades cartográficas del municipio</a:t>
            </a:r>
            <a:endParaRPr lang="es-CO" sz="3200"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529" y="3113143"/>
            <a:ext cx="5888459" cy="3028350"/>
          </a:xfrm>
          <a:prstGeom prst="rect">
            <a:avLst/>
          </a:prstGeom>
          <a:ln>
            <a:noFill/>
          </a:ln>
          <a:effectLst>
            <a:outerShdw blurRad="292100" dist="139700" dir="2700000" algn="tl" rotWithShape="0">
              <a:srgbClr val="333333">
                <a:alpha val="65000"/>
              </a:srgbClr>
            </a:outerShdw>
          </a:effectLst>
        </p:spPr>
      </p:pic>
      <p:pic>
        <p:nvPicPr>
          <p:cNvPr id="9"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648577"/>
            <a:ext cx="8293537" cy="546032"/>
          </a:xfrm>
          <a:prstGeom prst="rect">
            <a:avLst/>
          </a:prstGeom>
        </p:spPr>
      </p:pic>
    </p:spTree>
    <p:extLst>
      <p:ext uri="{BB962C8B-B14F-4D97-AF65-F5344CB8AC3E}">
        <p14:creationId xmlns:p14="http://schemas.microsoft.com/office/powerpoint/2010/main" val="3017978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a:t>
            </a:r>
            <a:r>
              <a:rPr lang="es-CO" sz="2400" b="1" dirty="0">
                <a:solidFill>
                  <a:srgbClr val="004B88"/>
                </a:solidFill>
                <a:latin typeface="Impact" panose="020B0806030902050204" pitchFamily="34" charset="0"/>
              </a:rPr>
              <a:t>NATURAL</a:t>
            </a:r>
          </a:p>
        </p:txBody>
      </p:sp>
      <p:sp>
        <p:nvSpPr>
          <p:cNvPr id="8" name="Rectángulo 7"/>
          <p:cNvSpPr/>
          <p:nvPr/>
        </p:nvSpPr>
        <p:spPr>
          <a:xfrm>
            <a:off x="8032524" y="1119126"/>
            <a:ext cx="1087734"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FLORA</a:t>
            </a:r>
            <a:endParaRPr lang="es-CO" sz="2600" b="1" u="sng" dirty="0">
              <a:effectLst>
                <a:outerShdw blurRad="38100" dist="38100" dir="2700000" algn="tl">
                  <a:srgbClr val="000000">
                    <a:alpha val="43137"/>
                  </a:srgbClr>
                </a:outerShdw>
              </a:effectLst>
            </a:endParaRPr>
          </a:p>
        </p:txBody>
      </p:sp>
      <p:sp>
        <p:nvSpPr>
          <p:cNvPr id="3" name="Rectángulo 2"/>
          <p:cNvSpPr/>
          <p:nvPr/>
        </p:nvSpPr>
        <p:spPr>
          <a:xfrm>
            <a:off x="4608513" y="1668776"/>
            <a:ext cx="4572000" cy="3539430"/>
          </a:xfrm>
          <a:prstGeom prst="rect">
            <a:avLst/>
          </a:prstGeom>
        </p:spPr>
        <p:txBody>
          <a:bodyPr>
            <a:spAutoFit/>
          </a:bodyPr>
          <a:lstStyle/>
          <a:p>
            <a:r>
              <a:rPr lang="es-ES_tradnl" sz="3200" b="1" dirty="0"/>
              <a:t>Información existente en el municipio, CAR, Ministerio del Medio Ambiente y otras fuentes de bosque naturales, reservas ZFPP y ZFP, especies nativas.</a:t>
            </a:r>
            <a:endParaRPr lang="es-CO" sz="3200" b="1"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82" y="1793755"/>
            <a:ext cx="4290620" cy="3217965"/>
          </a:xfrm>
          <a:prstGeom prst="rect">
            <a:avLst/>
          </a:prstGeom>
          <a:solidFill>
            <a:srgbClr val="FFFFFF">
              <a:shade val="85000"/>
            </a:srgbClr>
          </a:solidFill>
          <a:ln w="88900" cap="sq" cmpd="thickThin">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648574"/>
            <a:ext cx="8293537" cy="546032"/>
          </a:xfrm>
          <a:prstGeom prst="rect">
            <a:avLst/>
          </a:prstGeom>
        </p:spPr>
      </p:pic>
    </p:spTree>
    <p:extLst>
      <p:ext uri="{BB962C8B-B14F-4D97-AF65-F5344CB8AC3E}">
        <p14:creationId xmlns:p14="http://schemas.microsoft.com/office/powerpoint/2010/main" val="3982632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Rectángulo"/>
          <p:cNvSpPr/>
          <p:nvPr/>
        </p:nvSpPr>
        <p:spPr>
          <a:xfrm>
            <a:off x="323528" y="2753633"/>
            <a:ext cx="8352928" cy="1323439"/>
          </a:xfrm>
          <a:prstGeom prst="rect">
            <a:avLst/>
          </a:prstGeom>
          <a:scene3d>
            <a:camera prst="orthographicFront"/>
            <a:lightRig rig="threePt" dir="t"/>
          </a:scene3d>
        </p:spPr>
        <p:txBody>
          <a:bodyPr wrap="square">
            <a:spAutoFit/>
          </a:bodyPr>
          <a:lstStyle/>
          <a:p>
            <a:pPr lvl="0" algn="ctr"/>
            <a:r>
              <a:rPr lang="es-CO" sz="8000" dirty="0" smtClean="0">
                <a:solidFill>
                  <a:srgbClr val="004B88"/>
                </a:solidFill>
                <a:latin typeface="Impact" panose="020B0806030902050204" pitchFamily="34" charset="0"/>
              </a:rPr>
              <a:t>AGENDA AMBIENTAL</a:t>
            </a:r>
          </a:p>
        </p:txBody>
      </p:sp>
    </p:spTree>
    <p:extLst>
      <p:ext uri="{BB962C8B-B14F-4D97-AF65-F5344CB8AC3E}">
        <p14:creationId xmlns:p14="http://schemas.microsoft.com/office/powerpoint/2010/main" val="375855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a:t>
            </a:r>
            <a:r>
              <a:rPr lang="es-CO" sz="2400" b="1" dirty="0">
                <a:solidFill>
                  <a:srgbClr val="004B88"/>
                </a:solidFill>
                <a:latin typeface="Impact" panose="020B0806030902050204" pitchFamily="34" charset="0"/>
              </a:rPr>
              <a:t>NATURAL</a:t>
            </a:r>
          </a:p>
        </p:txBody>
      </p:sp>
      <p:sp>
        <p:nvSpPr>
          <p:cNvPr id="8" name="Rectángulo 7"/>
          <p:cNvSpPr/>
          <p:nvPr/>
        </p:nvSpPr>
        <p:spPr>
          <a:xfrm>
            <a:off x="7966352" y="1119126"/>
            <a:ext cx="1153906"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FAUNA</a:t>
            </a:r>
            <a:endParaRPr lang="es-CO" sz="2600" b="1" u="sng" dirty="0">
              <a:effectLst>
                <a:outerShdw blurRad="38100" dist="38100" dir="2700000" algn="tl">
                  <a:srgbClr val="000000">
                    <a:alpha val="43137"/>
                  </a:srgbClr>
                </a:outerShdw>
              </a:effectLst>
            </a:endParaRPr>
          </a:p>
        </p:txBody>
      </p:sp>
      <p:sp>
        <p:nvSpPr>
          <p:cNvPr id="3" name="Rectángulo 2"/>
          <p:cNvSpPr/>
          <p:nvPr/>
        </p:nvSpPr>
        <p:spPr>
          <a:xfrm>
            <a:off x="4608513" y="1600536"/>
            <a:ext cx="4572000" cy="4324261"/>
          </a:xfrm>
          <a:prstGeom prst="rect">
            <a:avLst/>
          </a:prstGeom>
        </p:spPr>
        <p:txBody>
          <a:bodyPr>
            <a:spAutoFit/>
          </a:bodyPr>
          <a:lstStyle/>
          <a:p>
            <a:r>
              <a:rPr lang="es-CO" sz="2500" b="1" dirty="0"/>
              <a:t>Información existente en el municipio, CAR, Ministerio del Medio Ambiente y otras fuentes de especies animales en el municipio (cuadrúpedos, aves, reptiles, insectos, peces), especies en vías extinción.  Cuadros estadísticos, espacialización cartográfica.  Reseñar fuentes de información.</a:t>
            </a:r>
          </a:p>
        </p:txBody>
      </p:sp>
      <p:grpSp>
        <p:nvGrpSpPr>
          <p:cNvPr id="12" name="Grupo 11"/>
          <p:cNvGrpSpPr/>
          <p:nvPr/>
        </p:nvGrpSpPr>
        <p:grpSpPr>
          <a:xfrm>
            <a:off x="595882" y="1365347"/>
            <a:ext cx="3355913" cy="4140000"/>
            <a:chOff x="595882" y="1668776"/>
            <a:chExt cx="3355913" cy="4137532"/>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76433" y="2606914"/>
              <a:ext cx="1575362" cy="138297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766" y="4231340"/>
              <a:ext cx="1862029" cy="81879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188" y="5215670"/>
              <a:ext cx="2438400" cy="59063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82" y="1668776"/>
              <a:ext cx="1624029" cy="146774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882" y="3316798"/>
              <a:ext cx="1237055" cy="173333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13"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7" y="648577"/>
            <a:ext cx="8293537" cy="546032"/>
          </a:xfrm>
          <a:prstGeom prst="rect">
            <a:avLst/>
          </a:prstGeom>
        </p:spPr>
      </p:pic>
    </p:spTree>
    <p:extLst>
      <p:ext uri="{BB962C8B-B14F-4D97-AF65-F5344CB8AC3E}">
        <p14:creationId xmlns:p14="http://schemas.microsoft.com/office/powerpoint/2010/main" val="3605954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a:t>
            </a:r>
            <a:r>
              <a:rPr lang="es-CO" sz="2400" b="1" dirty="0">
                <a:solidFill>
                  <a:srgbClr val="004B88"/>
                </a:solidFill>
                <a:latin typeface="Impact" panose="020B0806030902050204" pitchFamily="34" charset="0"/>
              </a:rPr>
              <a:t>NATURAL</a:t>
            </a:r>
          </a:p>
        </p:txBody>
      </p:sp>
      <p:sp>
        <p:nvSpPr>
          <p:cNvPr id="12" name="Rectángulo 11"/>
          <p:cNvSpPr/>
          <p:nvPr/>
        </p:nvSpPr>
        <p:spPr>
          <a:xfrm>
            <a:off x="6971978" y="1119126"/>
            <a:ext cx="2148280"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HIDROGRAFÍA</a:t>
            </a:r>
            <a:endParaRPr lang="es-CO" sz="2600" b="1" u="sng"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169" y="1776587"/>
            <a:ext cx="4250251" cy="36688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4"/>
          <p:cNvSpPr/>
          <p:nvPr/>
        </p:nvSpPr>
        <p:spPr>
          <a:xfrm>
            <a:off x="307074" y="1119126"/>
            <a:ext cx="4572000" cy="4524315"/>
          </a:xfrm>
          <a:prstGeom prst="rect">
            <a:avLst/>
          </a:prstGeom>
        </p:spPr>
        <p:txBody>
          <a:bodyPr>
            <a:spAutoFit/>
          </a:bodyPr>
          <a:lstStyle/>
          <a:p>
            <a:r>
              <a:rPr lang="es-CO" sz="3600" b="1" dirty="0"/>
              <a:t>Principales fuentes superficiales hídricas, cuencas, potencial hídrico, porcentajes, espacialización cartográfica.  Reseñar fuentes de información</a:t>
            </a:r>
            <a:r>
              <a:rPr lang="es-CO" sz="3600" b="1" dirty="0" smtClean="0"/>
              <a:t>.</a:t>
            </a:r>
            <a:endParaRPr lang="es-CO" sz="3600" b="1" dirty="0"/>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648575"/>
            <a:ext cx="8293537" cy="546032"/>
          </a:xfrm>
          <a:prstGeom prst="rect">
            <a:avLst/>
          </a:prstGeom>
        </p:spPr>
      </p:pic>
    </p:spTree>
    <p:extLst>
      <p:ext uri="{BB962C8B-B14F-4D97-AF65-F5344CB8AC3E}">
        <p14:creationId xmlns:p14="http://schemas.microsoft.com/office/powerpoint/2010/main" val="2813417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a:t>
            </a:r>
            <a:r>
              <a:rPr lang="es-CO" sz="2400" b="1" dirty="0">
                <a:solidFill>
                  <a:srgbClr val="004B88"/>
                </a:solidFill>
                <a:latin typeface="Impact" panose="020B0806030902050204" pitchFamily="34" charset="0"/>
              </a:rPr>
              <a:t>NATURAL</a:t>
            </a:r>
          </a:p>
        </p:txBody>
      </p:sp>
      <p:sp>
        <p:nvSpPr>
          <p:cNvPr id="13" name="Rectángulo 12"/>
          <p:cNvSpPr/>
          <p:nvPr/>
        </p:nvSpPr>
        <p:spPr>
          <a:xfrm>
            <a:off x="6914333" y="1119126"/>
            <a:ext cx="2205925"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RECURSO AIRE</a:t>
            </a:r>
            <a:endParaRPr lang="es-CO" sz="2600" b="1" u="sng" dirty="0">
              <a:effectLst>
                <a:outerShdw blurRad="38100" dist="38100" dir="2700000" algn="tl">
                  <a:srgbClr val="000000">
                    <a:alpha val="43137"/>
                  </a:srgbClr>
                </a:outerShdw>
              </a:effectLst>
            </a:endParaRPr>
          </a:p>
        </p:txBody>
      </p:sp>
      <p:sp>
        <p:nvSpPr>
          <p:cNvPr id="2" name="Rectángulo 1"/>
          <p:cNvSpPr/>
          <p:nvPr/>
        </p:nvSpPr>
        <p:spPr>
          <a:xfrm>
            <a:off x="4681184" y="1734003"/>
            <a:ext cx="4107976" cy="4247317"/>
          </a:xfrm>
          <a:prstGeom prst="rect">
            <a:avLst/>
          </a:prstGeom>
        </p:spPr>
        <p:txBody>
          <a:bodyPr wrap="square">
            <a:spAutoFit/>
          </a:bodyPr>
          <a:lstStyle/>
          <a:p>
            <a:r>
              <a:rPr lang="es-CO" sz="2700" b="1" dirty="0"/>
              <a:t>Composición físico química del aire en el municipio, sectores de mayor impacto de contaminación del aire espacializado cartográficamente, establecer fuentes fijas y móviles o agentes contaminadores. Reseñar fuentes de información.</a:t>
            </a:r>
          </a:p>
        </p:txBody>
      </p:sp>
      <p:pic>
        <p:nvPicPr>
          <p:cNvPr id="3" name="Imagen 2"/>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rot="20870095">
            <a:off x="455028" y="1847353"/>
            <a:ext cx="3863566" cy="3163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17" y="662224"/>
            <a:ext cx="8293537" cy="546032"/>
          </a:xfrm>
          <a:prstGeom prst="rect">
            <a:avLst/>
          </a:prstGeom>
        </p:spPr>
      </p:pic>
    </p:spTree>
    <p:extLst>
      <p:ext uri="{BB962C8B-B14F-4D97-AF65-F5344CB8AC3E}">
        <p14:creationId xmlns:p14="http://schemas.microsoft.com/office/powerpoint/2010/main" val="218022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4716" y="1723510"/>
            <a:ext cx="4067033" cy="3539430"/>
          </a:xfrm>
          <a:prstGeom prst="rect">
            <a:avLst/>
          </a:prstGeom>
        </p:spPr>
        <p:txBody>
          <a:bodyPr wrap="square">
            <a:spAutoFit/>
          </a:bodyPr>
          <a:lstStyle/>
          <a:p>
            <a:r>
              <a:rPr lang="es-ES_tradnl" sz="3200" b="1" dirty="0">
                <a:effectLst>
                  <a:outerShdw blurRad="38100" dist="38100" dir="2700000" algn="tl">
                    <a:srgbClr val="000000">
                      <a:alpha val="43137"/>
                    </a:srgbClr>
                  </a:outerShdw>
                </a:effectLst>
              </a:rPr>
              <a:t>Zonas de importancia ambiental. Ejemplo: Parques Naturales, Servicios Ambiéntales, Ecosistemas Estratégicos Existentes. </a:t>
            </a:r>
            <a:endParaRPr lang="es-CO" sz="3200" b="1" dirty="0">
              <a:solidFill>
                <a:schemeClr val="tx1">
                  <a:lumMod val="65000"/>
                  <a:lumOff val="35000"/>
                </a:schemeClr>
              </a:solidFill>
              <a:effectLst>
                <a:outerShdw blurRad="38100" dist="38100" dir="2700000" algn="tl">
                  <a:srgbClr val="000000">
                    <a:alpha val="43137"/>
                  </a:srgbClr>
                </a:outerShdw>
              </a:effectLs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1934">
            <a:off x="4511887" y="2064413"/>
            <a:ext cx="4262717" cy="3555070"/>
          </a:xfrm>
          <a:prstGeom prst="ellipse">
            <a:avLst/>
          </a:prstGeom>
          <a:ln w="63500" cap="rnd">
            <a:solidFill>
              <a:srgbClr val="326C1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a:t>
            </a:r>
            <a:r>
              <a:rPr lang="es-CO" sz="2400" b="1" dirty="0">
                <a:solidFill>
                  <a:srgbClr val="004B88"/>
                </a:solidFill>
                <a:latin typeface="Impact" panose="020B0806030902050204" pitchFamily="34" charset="0"/>
              </a:rPr>
              <a:t>NATURAL</a:t>
            </a:r>
          </a:p>
        </p:txBody>
      </p:sp>
      <p:sp>
        <p:nvSpPr>
          <p:cNvPr id="12" name="Rectángulo 11"/>
          <p:cNvSpPr/>
          <p:nvPr/>
        </p:nvSpPr>
        <p:spPr>
          <a:xfrm>
            <a:off x="4909041" y="1119126"/>
            <a:ext cx="4211217" cy="492443"/>
          </a:xfrm>
          <a:prstGeom prst="rect">
            <a:avLst/>
          </a:prstGeom>
        </p:spPr>
        <p:txBody>
          <a:bodyPr wrap="none">
            <a:spAutoFit/>
            <a:scene3d>
              <a:camera prst="orthographicFront"/>
              <a:lightRig rig="threePt" dir="t"/>
            </a:scene3d>
            <a:sp3d extrusionH="57150">
              <a:bevelT w="38100" h="38100"/>
            </a:sp3d>
          </a:bodyPr>
          <a:lstStyle/>
          <a:p>
            <a:pPr lvl="0" algn="r"/>
            <a:r>
              <a:rPr lang="es-CO" sz="2600" b="1" u="sng" dirty="0" smtClean="0">
                <a:effectLst>
                  <a:outerShdw blurRad="38100" dist="38100" dir="2700000" algn="tl">
                    <a:srgbClr val="000000">
                      <a:alpha val="43137"/>
                    </a:srgbClr>
                  </a:outerShdw>
                </a:effectLst>
              </a:rPr>
              <a:t>ZONAS DE MANEJO ESPECIAL</a:t>
            </a:r>
            <a:endParaRPr lang="es-CO" sz="2600" b="1" u="sng" dirty="0">
              <a:effectLst>
                <a:outerShdw blurRad="38100" dist="38100" dir="2700000" algn="tl">
                  <a:srgbClr val="000000">
                    <a:alpha val="43137"/>
                  </a:srgbClr>
                </a:outerShdw>
              </a:effectLst>
            </a:endParaRPr>
          </a:p>
        </p:txBody>
      </p:sp>
      <p:pic>
        <p:nvPicPr>
          <p:cNvPr id="13"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648579"/>
            <a:ext cx="8293537" cy="546032"/>
          </a:xfrm>
          <a:prstGeom prst="rect">
            <a:avLst/>
          </a:prstGeom>
        </p:spPr>
      </p:pic>
    </p:spTree>
    <p:extLst>
      <p:ext uri="{BB962C8B-B14F-4D97-AF65-F5344CB8AC3E}">
        <p14:creationId xmlns:p14="http://schemas.microsoft.com/office/powerpoint/2010/main" val="942060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3976443" y="918377"/>
          <a:ext cx="4985245" cy="4786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2859336" y="0"/>
            <a:ext cx="6279776" cy="584775"/>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p:txBody>
      </p:sp>
      <p:grpSp>
        <p:nvGrpSpPr>
          <p:cNvPr id="14" name="Grupo 13"/>
          <p:cNvGrpSpPr/>
          <p:nvPr/>
        </p:nvGrpSpPr>
        <p:grpSpPr>
          <a:xfrm rot="10800000">
            <a:off x="-177424" y="2177215"/>
            <a:ext cx="3998799" cy="1998593"/>
            <a:chOff x="857252" y="1332468"/>
            <a:chExt cx="3020659" cy="1333605"/>
          </a:xfrm>
        </p:grpSpPr>
        <p:sp>
          <p:nvSpPr>
            <p:cNvPr id="15" name="Pentágono 14"/>
            <p:cNvSpPr/>
            <p:nvPr/>
          </p:nvSpPr>
          <p:spPr>
            <a:xfrm rot="10800000">
              <a:off x="857252" y="1332468"/>
              <a:ext cx="2783538" cy="1315391"/>
            </a:xfrm>
            <a:prstGeom prst="homePlate">
              <a:avLst/>
            </a:prstGeom>
          </p:spPr>
          <p:style>
            <a:lnRef idx="0">
              <a:schemeClr val="accent6"/>
            </a:lnRef>
            <a:fillRef idx="3">
              <a:schemeClr val="accent6"/>
            </a:fillRef>
            <a:effectRef idx="3">
              <a:schemeClr val="accent6"/>
            </a:effectRef>
            <a:fontRef idx="minor">
              <a:schemeClr val="lt1"/>
            </a:fontRef>
          </p:style>
        </p:sp>
        <p:sp>
          <p:nvSpPr>
            <p:cNvPr id="16" name="Pentágono 4"/>
            <p:cNvSpPr/>
            <p:nvPr/>
          </p:nvSpPr>
          <p:spPr>
            <a:xfrm rot="10800000">
              <a:off x="1423221" y="1350682"/>
              <a:ext cx="2454690" cy="1315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0051" tIns="76200" rIns="142240" bIns="76200" numCol="1" spcCol="1270" anchor="ctr" anchorCtr="0">
              <a:noAutofit/>
            </a:bodyPr>
            <a:lstStyle/>
            <a:p>
              <a:pPr lvl="0" algn="ctr" defTabSz="889000" rtl="0">
                <a:lnSpc>
                  <a:spcPct val="90000"/>
                </a:lnSpc>
                <a:spcBef>
                  <a:spcPct val="0"/>
                </a:spcBef>
                <a:spcAft>
                  <a:spcPct val="35000"/>
                </a:spcAft>
              </a:pPr>
              <a:r>
                <a:rPr lang="es-CO" sz="2800" b="1" kern="1200" dirty="0" smtClean="0">
                  <a:ln w="0"/>
                  <a:solidFill>
                    <a:schemeClr val="bg1"/>
                  </a:solidFill>
                  <a:effectLst>
                    <a:outerShdw blurRad="38100" dist="19050" dir="2700000" algn="tl" rotWithShape="0">
                      <a:schemeClr val="dk1">
                        <a:alpha val="40000"/>
                      </a:schemeClr>
                    </a:outerShdw>
                  </a:effectLst>
                </a:rPr>
                <a:t>SISTEMA              FÍSICO CONSTRUIDO</a:t>
              </a:r>
              <a:endParaRPr lang="es-CO" sz="2800" b="1" kern="1200" dirty="0">
                <a:ln w="0"/>
                <a:solidFill>
                  <a:schemeClr val="bg1"/>
                </a:solidFill>
                <a:effectLst>
                  <a:outerShdw blurRad="38100" dist="19050" dir="2700000" algn="tl" rotWithShape="0">
                    <a:schemeClr val="dk1">
                      <a:alpha val="40000"/>
                    </a:schemeClr>
                  </a:outerShdw>
                </a:effectLst>
              </a:endParaRPr>
            </a:p>
          </p:txBody>
        </p:sp>
      </p:grpSp>
      <p:pic>
        <p:nvPicPr>
          <p:cNvPr id="9"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7" y="307381"/>
            <a:ext cx="8293537" cy="546032"/>
          </a:xfrm>
          <a:prstGeom prst="rect">
            <a:avLst/>
          </a:prstGeom>
        </p:spPr>
      </p:pic>
    </p:spTree>
    <p:extLst>
      <p:ext uri="{BB962C8B-B14F-4D97-AF65-F5344CB8AC3E}">
        <p14:creationId xmlns:p14="http://schemas.microsoft.com/office/powerpoint/2010/main" val="2278525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4716" y="1846342"/>
            <a:ext cx="4067033" cy="3539430"/>
          </a:xfrm>
          <a:prstGeom prst="rect">
            <a:avLst/>
          </a:prstGeom>
        </p:spPr>
        <p:txBody>
          <a:bodyPr wrap="square">
            <a:spAutoFit/>
          </a:bodyPr>
          <a:lstStyle/>
          <a:p>
            <a:r>
              <a:rPr lang="es-ES_tradnl" sz="3200" b="1" dirty="0">
                <a:effectLst>
                  <a:outerShdw blurRad="38100" dist="38100" dir="2700000" algn="tl">
                    <a:srgbClr val="000000">
                      <a:alpha val="43137"/>
                    </a:srgbClr>
                  </a:outerShdw>
                </a:effectLst>
              </a:rPr>
              <a:t>Determinar sistema vial, longitudes, categorización vial (I, II y III   Nivel), estados de las  superficies de rodamiento, conexiones, </a:t>
            </a:r>
            <a:r>
              <a:rPr lang="es-ES_tradnl" sz="3200" b="1" dirty="0" smtClean="0">
                <a:effectLst>
                  <a:outerShdw blurRad="38100" dist="38100" dir="2700000" algn="tl">
                    <a:srgbClr val="000000">
                      <a:alpha val="43137"/>
                    </a:srgbClr>
                  </a:outerShdw>
                </a:effectLst>
              </a:rPr>
              <a:t>cobertura</a:t>
            </a:r>
            <a:endParaRPr lang="es-CO" sz="3200" b="1" dirty="0">
              <a:solidFill>
                <a:schemeClr val="tx1">
                  <a:lumMod val="65000"/>
                  <a:lumOff val="35000"/>
                </a:schemeClr>
              </a:solidFill>
              <a:effectLst>
                <a:outerShdw blurRad="38100" dist="38100" dir="2700000" algn="tl">
                  <a:srgbClr val="000000">
                    <a:alpha val="43137"/>
                  </a:srgbClr>
                </a:outerShdw>
              </a:effectLst>
            </a:endParaRPr>
          </a:p>
        </p:txBody>
      </p:sp>
      <p:pic>
        <p:nvPicPr>
          <p:cNvPr id="7"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25" y="757760"/>
            <a:ext cx="8307185" cy="546032"/>
          </a:xfrm>
          <a:prstGeom prst="rect">
            <a:avLst/>
          </a:prstGeom>
        </p:spPr>
      </p:pic>
      <p:sp>
        <p:nvSpPr>
          <p:cNvPr id="11"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CONSTRUIDO</a:t>
            </a:r>
            <a:endParaRPr lang="es-CO" sz="2400" b="1" dirty="0">
              <a:solidFill>
                <a:srgbClr val="004B88"/>
              </a:solidFill>
              <a:latin typeface="Impact" panose="020B0806030902050204" pitchFamily="34" charset="0"/>
            </a:endParaRPr>
          </a:p>
        </p:txBody>
      </p:sp>
      <p:sp>
        <p:nvSpPr>
          <p:cNvPr id="12" name="Rectángulo 11"/>
          <p:cNvSpPr/>
          <p:nvPr/>
        </p:nvSpPr>
        <p:spPr>
          <a:xfrm>
            <a:off x="2534031" y="1119126"/>
            <a:ext cx="6586227" cy="523220"/>
          </a:xfrm>
          <a:prstGeom prst="rect">
            <a:avLst/>
          </a:prstGeom>
        </p:spPr>
        <p:txBody>
          <a:bodyPr wrap="none">
            <a:spAutoFit/>
            <a:scene3d>
              <a:camera prst="orthographicFront"/>
              <a:lightRig rig="threePt" dir="t"/>
            </a:scene3d>
            <a:sp3d extrusionH="57150">
              <a:bevelT w="38100" h="38100"/>
            </a:sp3d>
          </a:bodyPr>
          <a:lstStyle/>
          <a:p>
            <a:pPr lvl="0" algn="r"/>
            <a:r>
              <a:rPr lang="es-CO" sz="2800" b="1" u="sng" dirty="0" smtClean="0">
                <a:effectLst>
                  <a:outerShdw blurRad="38100" dist="38100" dir="2700000" algn="tl">
                    <a:srgbClr val="000000">
                      <a:alpha val="43137"/>
                    </a:srgbClr>
                  </a:outerShdw>
                </a:effectLst>
              </a:rPr>
              <a:t>INFRAESTRUCTURA VIAL URBANA Y RURAL</a:t>
            </a:r>
            <a:endParaRPr lang="es-CO" sz="2600" b="1" u="sng"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76" y="2091485"/>
            <a:ext cx="4128568" cy="2902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a:extrusionClr>
              <a:srgbClr val="000000"/>
            </a:extrusionClr>
          </a:sp3d>
        </p:spPr>
      </p:pic>
    </p:spTree>
    <p:extLst>
      <p:ext uri="{BB962C8B-B14F-4D97-AF65-F5344CB8AC3E}">
        <p14:creationId xmlns:p14="http://schemas.microsoft.com/office/powerpoint/2010/main" val="2259809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9932" y="1645724"/>
            <a:ext cx="3889111" cy="4154984"/>
          </a:xfrm>
          <a:prstGeom prst="rect">
            <a:avLst/>
          </a:prstGeom>
        </p:spPr>
        <p:txBody>
          <a:bodyPr wrap="square">
            <a:spAutoFit/>
          </a:bodyPr>
          <a:lstStyle/>
          <a:p>
            <a:r>
              <a:rPr lang="es-CO" sz="2400" b="1" dirty="0">
                <a:effectLst>
                  <a:outerShdw blurRad="38100" dist="38100" dir="2700000" algn="tl">
                    <a:srgbClr val="000000">
                      <a:alpha val="43137"/>
                    </a:srgbClr>
                  </a:outerShdw>
                </a:effectLst>
              </a:rPr>
              <a:t>Acueducto, Alcantarillado, Plantas de Tratamiento PSMV, PGIRS, Energía, Gas, Comunicaciones (Telefonía – Internet), Aseo, Transporte.  Definir cobertura y calidad del servicio, cartografía, fuentes de abastecimiento, suscriptores y proyección de crecimiento</a:t>
            </a:r>
            <a:r>
              <a:rPr lang="es-CO" sz="2400" b="1" dirty="0" smtClean="0">
                <a:effectLst>
                  <a:outerShdw blurRad="38100" dist="38100" dir="2700000" algn="tl">
                    <a:srgbClr val="000000">
                      <a:alpha val="43137"/>
                    </a:srgbClr>
                  </a:outerShdw>
                </a:effectLst>
              </a:rPr>
              <a:t>.</a:t>
            </a:r>
            <a:endParaRPr lang="es-CO" sz="2400" b="1" dirty="0">
              <a:effectLst>
                <a:outerShdw blurRad="38100" dist="38100" dir="2700000" algn="tl">
                  <a:srgbClr val="000000">
                    <a:alpha val="43137"/>
                  </a:srgbClr>
                </a:outerShdw>
              </a:effectLst>
            </a:endParaRPr>
          </a:p>
        </p:txBody>
      </p:sp>
      <p:pic>
        <p:nvPicPr>
          <p:cNvPr id="3074" name="Picture 2" descr="C:\Users\PERSONAL\AppData\Local\Microsoft\Windows\INetCache\IE\GSAX7YHO\DSCN98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5788" y="1737078"/>
            <a:ext cx="4155141" cy="3680666"/>
          </a:xfrm>
          <a:prstGeom prst="rect">
            <a:avLst/>
          </a:prstGeom>
          <a:noFill/>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 y="757760"/>
            <a:ext cx="8252594" cy="546032"/>
          </a:xfrm>
          <a:prstGeom prst="rect">
            <a:avLst/>
          </a:prstGeom>
        </p:spPr>
      </p:pic>
      <p:sp>
        <p:nvSpPr>
          <p:cNvPr id="8"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CONSTRUIDO</a:t>
            </a:r>
            <a:endParaRPr lang="es-CO" sz="2400" b="1" dirty="0">
              <a:solidFill>
                <a:srgbClr val="004B88"/>
              </a:solidFill>
              <a:latin typeface="Impact" panose="020B0806030902050204" pitchFamily="34" charset="0"/>
            </a:endParaRPr>
          </a:p>
        </p:txBody>
      </p:sp>
      <p:sp>
        <p:nvSpPr>
          <p:cNvPr id="10" name="Rectángulo 9"/>
          <p:cNvSpPr/>
          <p:nvPr/>
        </p:nvSpPr>
        <p:spPr>
          <a:xfrm>
            <a:off x="3058277" y="1119126"/>
            <a:ext cx="6061981" cy="523220"/>
          </a:xfrm>
          <a:prstGeom prst="rect">
            <a:avLst/>
          </a:prstGeom>
        </p:spPr>
        <p:txBody>
          <a:bodyPr wrap="none">
            <a:spAutoFit/>
            <a:scene3d>
              <a:camera prst="orthographicFront"/>
              <a:lightRig rig="threePt" dir="t"/>
            </a:scene3d>
            <a:sp3d extrusionH="57150">
              <a:bevelT w="38100" h="38100"/>
            </a:sp3d>
          </a:bodyPr>
          <a:lstStyle/>
          <a:p>
            <a:pPr lvl="0" algn="r"/>
            <a:r>
              <a:rPr lang="es-CO" sz="2800" b="1" u="sng" dirty="0" smtClean="0">
                <a:effectLst>
                  <a:outerShdw blurRad="38100" dist="38100" dir="2700000" algn="tl">
                    <a:srgbClr val="000000">
                      <a:alpha val="43137"/>
                    </a:srgbClr>
                  </a:outerShdw>
                </a:effectLst>
              </a:rPr>
              <a:t>SERVICIOS PÚBLICOS URBANO Y RURAL</a:t>
            </a:r>
            <a:endParaRPr lang="es-CO" sz="2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8504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80432" y="1627546"/>
            <a:ext cx="5080520" cy="3647152"/>
          </a:xfrm>
          <a:prstGeom prst="rect">
            <a:avLst/>
          </a:prstGeom>
        </p:spPr>
        <p:txBody>
          <a:bodyPr wrap="square">
            <a:spAutoFit/>
          </a:bodyPr>
          <a:lstStyle/>
          <a:p>
            <a:pPr algn="r"/>
            <a:r>
              <a:rPr lang="es-CO" sz="3300" b="1" dirty="0" smtClean="0">
                <a:effectLst>
                  <a:outerShdw blurRad="38100" dist="38100" dir="2700000" algn="tl">
                    <a:srgbClr val="000000">
                      <a:alpha val="43137"/>
                    </a:srgbClr>
                  </a:outerShdw>
                </a:effectLst>
              </a:rPr>
              <a:t>Establecimientos </a:t>
            </a:r>
            <a:r>
              <a:rPr lang="es-CO" sz="3300" b="1" dirty="0">
                <a:effectLst>
                  <a:outerShdw blurRad="38100" dist="38100" dir="2700000" algn="tl">
                    <a:srgbClr val="000000">
                      <a:alpha val="43137"/>
                    </a:srgbClr>
                  </a:outerShdw>
                </a:effectLst>
              </a:rPr>
              <a:t>educativos, centros de salud, escenarios deportivos, casetas comunales, estaciones de policía, parques, etc. Definir cobertura, cartografía.</a:t>
            </a:r>
          </a:p>
        </p:txBody>
      </p:sp>
      <p:sp>
        <p:nvSpPr>
          <p:cNvPr id="8"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SISTEMA FÍSICO CONSTRUIDO</a:t>
            </a:r>
            <a:endParaRPr lang="es-CO" sz="2400" b="1" dirty="0">
              <a:solidFill>
                <a:srgbClr val="004B88"/>
              </a:solidFill>
              <a:latin typeface="Impact" panose="020B0806030902050204" pitchFamily="34" charset="0"/>
            </a:endParaRPr>
          </a:p>
        </p:txBody>
      </p:sp>
      <p:sp>
        <p:nvSpPr>
          <p:cNvPr id="10" name="Rectángulo 9"/>
          <p:cNvSpPr/>
          <p:nvPr/>
        </p:nvSpPr>
        <p:spPr>
          <a:xfrm>
            <a:off x="2143925" y="1119126"/>
            <a:ext cx="6976333" cy="523220"/>
          </a:xfrm>
          <a:prstGeom prst="rect">
            <a:avLst/>
          </a:prstGeom>
        </p:spPr>
        <p:txBody>
          <a:bodyPr wrap="none">
            <a:spAutoFit/>
            <a:scene3d>
              <a:camera prst="orthographicFront"/>
              <a:lightRig rig="threePt" dir="t"/>
            </a:scene3d>
            <a:sp3d extrusionH="57150">
              <a:bevelT w="38100" h="38100"/>
            </a:sp3d>
          </a:bodyPr>
          <a:lstStyle/>
          <a:p>
            <a:pPr lvl="0" algn="r"/>
            <a:r>
              <a:rPr lang="es-CO" sz="2800" b="1" u="sng" dirty="0" smtClean="0">
                <a:effectLst>
                  <a:outerShdw blurRad="38100" dist="38100" dir="2700000" algn="tl">
                    <a:srgbClr val="000000">
                      <a:alpha val="43137"/>
                    </a:srgbClr>
                  </a:outerShdw>
                </a:effectLst>
              </a:rPr>
              <a:t>SERVICIOS COMUNITARIOS URBANO Y RURAL</a:t>
            </a:r>
            <a:endParaRPr lang="es-CO" sz="2600" b="1" u="sng"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16" y="1807365"/>
            <a:ext cx="2133599" cy="137636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98" y="3342452"/>
            <a:ext cx="2634254" cy="126021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75" y="1946367"/>
            <a:ext cx="2209570" cy="123735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925" y="4773979"/>
            <a:ext cx="2551046" cy="127552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231" y="757760"/>
            <a:ext cx="8334480" cy="546032"/>
          </a:xfrm>
          <a:prstGeom prst="rect">
            <a:avLst/>
          </a:prstGeom>
        </p:spPr>
      </p:pic>
    </p:spTree>
    <p:extLst>
      <p:ext uri="{BB962C8B-B14F-4D97-AF65-F5344CB8AC3E}">
        <p14:creationId xmlns:p14="http://schemas.microsoft.com/office/powerpoint/2010/main" val="228797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031883460"/>
              </p:ext>
            </p:extLst>
          </p:nvPr>
        </p:nvGraphicFramePr>
        <p:xfrm>
          <a:off x="683568" y="1628800"/>
          <a:ext cx="79208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2859336" y="0"/>
            <a:ext cx="6279776" cy="584775"/>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p:txBody>
      </p:sp>
      <p:pic>
        <p:nvPicPr>
          <p:cNvPr id="9"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117" y="307381"/>
            <a:ext cx="8293537" cy="546032"/>
          </a:xfrm>
          <a:prstGeom prst="rect">
            <a:avLst/>
          </a:prstGeom>
        </p:spPr>
      </p:pic>
      <p:sp>
        <p:nvSpPr>
          <p:cNvPr id="3" name="Rectángulo redondeado 2"/>
          <p:cNvSpPr/>
          <p:nvPr/>
        </p:nvSpPr>
        <p:spPr>
          <a:xfrm>
            <a:off x="1119117" y="1268760"/>
            <a:ext cx="6984776"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4000" b="1" dirty="0">
                <a:ln w="0"/>
                <a:solidFill>
                  <a:schemeClr val="bg1"/>
                </a:solidFill>
                <a:effectLst>
                  <a:outerShdw blurRad="38100" dist="19050" dir="2700000" algn="tl" rotWithShape="0">
                    <a:schemeClr val="dk1">
                      <a:alpha val="40000"/>
                    </a:schemeClr>
                  </a:outerShdw>
                </a:effectLst>
              </a:rPr>
              <a:t>VULNERABILIDAD Y </a:t>
            </a:r>
            <a:r>
              <a:rPr lang="es-CO" sz="4000" b="1" dirty="0" smtClean="0">
                <a:ln w="0"/>
                <a:solidFill>
                  <a:schemeClr val="bg1"/>
                </a:solidFill>
                <a:effectLst>
                  <a:outerShdw blurRad="38100" dist="19050" dir="2700000" algn="tl" rotWithShape="0">
                    <a:schemeClr val="dk1">
                      <a:alpha val="40000"/>
                    </a:schemeClr>
                  </a:outerShdw>
                </a:effectLst>
              </a:rPr>
              <a:t>RIESGOS</a:t>
            </a:r>
            <a:endParaRPr lang="es-CO" sz="40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2778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8365" y="1127714"/>
            <a:ext cx="4355574" cy="4524315"/>
          </a:xfrm>
          <a:prstGeom prst="rect">
            <a:avLst/>
          </a:prstGeom>
        </p:spPr>
        <p:txBody>
          <a:bodyPr wrap="square">
            <a:spAutoFit/>
          </a:bodyPr>
          <a:lstStyle/>
          <a:p>
            <a:r>
              <a:rPr lang="es-CO" sz="3200" b="1" dirty="0">
                <a:effectLst>
                  <a:outerShdw blurRad="38100" dist="38100" dir="2700000" algn="tl">
                    <a:srgbClr val="000000">
                      <a:alpha val="43137"/>
                    </a:srgbClr>
                  </a:outerShdw>
                </a:effectLst>
              </a:rPr>
              <a:t>Eventos por Inundación, Avalanchas, Deslizamientos, Remociones en Masa, Sismicidad, Fallas Geológica, Incendios, etc.  Definir grado de incidencia: alto, medio, </a:t>
            </a:r>
            <a:r>
              <a:rPr lang="es-CO" sz="3200" b="1" dirty="0" smtClean="0">
                <a:effectLst>
                  <a:outerShdw blurRad="38100" dist="38100" dir="2700000" algn="tl">
                    <a:srgbClr val="000000">
                      <a:alpha val="43137"/>
                    </a:srgbClr>
                  </a:outerShdw>
                </a:effectLst>
              </a:rPr>
              <a:t>bajo</a:t>
            </a:r>
            <a:r>
              <a:rPr lang="es-CO" sz="3200" b="1" dirty="0">
                <a:effectLst>
                  <a:outerShdw blurRad="38100" dist="38100" dir="2700000" algn="tl">
                    <a:srgbClr val="000000">
                      <a:alpha val="43137"/>
                    </a:srgbClr>
                  </a:outerShdw>
                </a:effectLst>
              </a:rPr>
              <a:t>.</a:t>
            </a:r>
          </a:p>
        </p:txBody>
      </p:sp>
      <p:grpSp>
        <p:nvGrpSpPr>
          <p:cNvPr id="5" name="Grupo 4"/>
          <p:cNvGrpSpPr/>
          <p:nvPr/>
        </p:nvGrpSpPr>
        <p:grpSpPr>
          <a:xfrm>
            <a:off x="4708070" y="1807365"/>
            <a:ext cx="4055531" cy="3577815"/>
            <a:chOff x="4667127" y="1666538"/>
            <a:chExt cx="4055531" cy="3577815"/>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127" y="1666538"/>
              <a:ext cx="2321545" cy="3577815"/>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554" y="1667437"/>
              <a:ext cx="1720104" cy="1720104"/>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2555" y="3388211"/>
              <a:ext cx="1720103" cy="1856142"/>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VULNERABILIDAD Y RIESGO</a:t>
            </a:r>
            <a:endParaRPr lang="es-CO" sz="2400" b="1" dirty="0">
              <a:solidFill>
                <a:srgbClr val="004B88"/>
              </a:solidFill>
              <a:latin typeface="Impact" panose="020B0806030902050204" pitchFamily="34" charset="0"/>
            </a:endParaRPr>
          </a:p>
        </p:txBody>
      </p:sp>
      <p:sp>
        <p:nvSpPr>
          <p:cNvPr id="14" name="Rectángulo 13"/>
          <p:cNvSpPr/>
          <p:nvPr/>
        </p:nvSpPr>
        <p:spPr>
          <a:xfrm>
            <a:off x="5382119" y="1119126"/>
            <a:ext cx="3738139" cy="523220"/>
          </a:xfrm>
          <a:prstGeom prst="rect">
            <a:avLst/>
          </a:prstGeom>
        </p:spPr>
        <p:txBody>
          <a:bodyPr wrap="none">
            <a:spAutoFit/>
            <a:scene3d>
              <a:camera prst="orthographicFront"/>
              <a:lightRig rig="threePt" dir="t"/>
            </a:scene3d>
            <a:sp3d extrusionH="57150">
              <a:bevelT w="38100" h="38100"/>
            </a:sp3d>
          </a:bodyPr>
          <a:lstStyle/>
          <a:p>
            <a:pPr lvl="0" algn="r"/>
            <a:r>
              <a:rPr lang="es-CO" sz="2800" b="1" u="sng" dirty="0" smtClean="0">
                <a:effectLst>
                  <a:outerShdw blurRad="38100" dist="38100" dir="2700000" algn="tl">
                    <a:srgbClr val="000000">
                      <a:alpha val="43137"/>
                    </a:srgbClr>
                  </a:outerShdw>
                </a:effectLst>
              </a:rPr>
              <a:t>AMENAZAS NATURALES</a:t>
            </a:r>
            <a:endParaRPr lang="es-CO" sz="2600" b="1" u="sng" dirty="0">
              <a:effectLst>
                <a:outerShdw blurRad="38100" dist="38100" dir="2700000" algn="tl">
                  <a:srgbClr val="000000">
                    <a:alpha val="43137"/>
                  </a:srgbClr>
                </a:outerShdw>
              </a:effectLst>
            </a:endParaRPr>
          </a:p>
        </p:txBody>
      </p:sp>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765" y="757760"/>
            <a:ext cx="8238946" cy="546032"/>
          </a:xfrm>
          <a:prstGeom prst="rect">
            <a:avLst/>
          </a:prstGeom>
        </p:spPr>
      </p:pic>
    </p:spTree>
    <p:extLst>
      <p:ext uri="{BB962C8B-B14F-4D97-AF65-F5344CB8AC3E}">
        <p14:creationId xmlns:p14="http://schemas.microsoft.com/office/powerpoint/2010/main" val="291037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Llamada con línea 3"/>
          <p:cNvSpPr/>
          <p:nvPr/>
        </p:nvSpPr>
        <p:spPr>
          <a:xfrm rot="16200000">
            <a:off x="653111" y="1683514"/>
            <a:ext cx="3333620" cy="3466936"/>
          </a:xfrm>
          <a:prstGeom prst="borderCallout3">
            <a:avLst/>
          </a:prstGeom>
          <a:noFill/>
          <a:ln w="57150">
            <a:solidFill>
              <a:srgbClr val="004B8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000" b="1" dirty="0">
                <a:solidFill>
                  <a:schemeClr val="tx1"/>
                </a:solidFill>
                <a:latin typeface="Calibri" panose="020F0502020204030204" pitchFamily="34" charset="0"/>
                <a:cs typeface="Calibri" panose="020F0502020204030204" pitchFamily="34" charset="0"/>
              </a:rPr>
              <a:t>Es una herramienta de planificación local, en sus áreas urbana y rural, que orienta y apoya el desarrollo territorial y el ordenamiento territorial desde la perspectiva ambiental, con conocimiento local y visión regional, de conformidad con las competencias que la ley les ha asignado a los </a:t>
            </a:r>
            <a:r>
              <a:rPr lang="es-CO" sz="2000" b="1" dirty="0" smtClean="0">
                <a:solidFill>
                  <a:schemeClr val="tx1"/>
                </a:solidFill>
                <a:latin typeface="Calibri" panose="020F0502020204030204" pitchFamily="34" charset="0"/>
                <a:cs typeface="Calibri" panose="020F0502020204030204" pitchFamily="34" charset="0"/>
              </a:rPr>
              <a:t>municipios</a:t>
            </a:r>
            <a:endParaRPr lang="es-CO" sz="2000" b="1" dirty="0">
              <a:solidFill>
                <a:schemeClr val="tx1"/>
              </a:solidFill>
              <a:latin typeface="Calibri" panose="020F0502020204030204" pitchFamily="34" charset="0"/>
              <a:cs typeface="Calibri" panose="020F0502020204030204" pitchFamily="34" charset="0"/>
            </a:endParaRPr>
          </a:p>
        </p:txBody>
      </p:sp>
      <p:sp>
        <p:nvSpPr>
          <p:cNvPr id="4" name="3 Rectángulo"/>
          <p:cNvSpPr/>
          <p:nvPr/>
        </p:nvSpPr>
        <p:spPr>
          <a:xfrm>
            <a:off x="3737264" y="26861"/>
            <a:ext cx="5384423" cy="584775"/>
          </a:xfrm>
          <a:prstGeom prst="rect">
            <a:avLst/>
          </a:prstGeom>
        </p:spPr>
        <p:txBody>
          <a:bodyPr wrap="none">
            <a:spAutoFit/>
          </a:bodyPr>
          <a:lstStyle/>
          <a:p>
            <a:r>
              <a:rPr lang="es-CO" sz="3200" dirty="0" smtClean="0">
                <a:solidFill>
                  <a:srgbClr val="004B88"/>
                </a:solidFill>
                <a:latin typeface="Impact" panose="020B0806030902050204" pitchFamily="34" charset="0"/>
              </a:rPr>
              <a:t>QUE ES UNA AGENDA AMBIENTAL?</a:t>
            </a:r>
            <a:endParaRPr lang="es-CO" sz="3200" dirty="0">
              <a:solidFill>
                <a:srgbClr val="004B88"/>
              </a:solidFill>
              <a:latin typeface="Impact" panose="020B0806030902050204" pitchFamily="34" charset="0"/>
            </a:endParaRPr>
          </a:p>
        </p:txBody>
      </p:sp>
      <p:sp>
        <p:nvSpPr>
          <p:cNvPr id="11" name="10 Llamada con línea 3"/>
          <p:cNvSpPr/>
          <p:nvPr/>
        </p:nvSpPr>
        <p:spPr>
          <a:xfrm rot="5400000">
            <a:off x="5209449" y="1635247"/>
            <a:ext cx="3333618" cy="3563472"/>
          </a:xfrm>
          <a:prstGeom prst="borderCallout3">
            <a:avLst>
              <a:gd name="adj1" fmla="val 18750"/>
              <a:gd name="adj2" fmla="val -8333"/>
              <a:gd name="adj3" fmla="val 18750"/>
              <a:gd name="adj4" fmla="val -16667"/>
              <a:gd name="adj5" fmla="val 100000"/>
              <a:gd name="adj6" fmla="val -16667"/>
              <a:gd name="adj7" fmla="val 106171"/>
              <a:gd name="adj8" fmla="val -10102"/>
            </a:avLst>
          </a:prstGeom>
          <a:noFill/>
          <a:ln w="57150">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CO" sz="2000" b="1" dirty="0">
                <a:solidFill>
                  <a:schemeClr val="tx1"/>
                </a:solidFill>
                <a:latin typeface="Calibri" panose="020F0502020204030204" pitchFamily="34" charset="0"/>
                <a:cs typeface="Calibri" panose="020F0502020204030204" pitchFamily="34" charset="0"/>
              </a:rPr>
              <a:t>La A</a:t>
            </a:r>
            <a:r>
              <a:rPr lang="es-CO" sz="2000" b="1" dirty="0" smtClean="0">
                <a:solidFill>
                  <a:schemeClr val="tx1"/>
                </a:solidFill>
                <a:latin typeface="Calibri" panose="020F0502020204030204" pitchFamily="34" charset="0"/>
                <a:cs typeface="Calibri" panose="020F0502020204030204" pitchFamily="34" charset="0"/>
              </a:rPr>
              <a:t>genda Ambiental </a:t>
            </a:r>
            <a:r>
              <a:rPr lang="es-CO" sz="2000" b="1" dirty="0">
                <a:solidFill>
                  <a:schemeClr val="tx1"/>
                </a:solidFill>
                <a:latin typeface="Calibri" panose="020F0502020204030204" pitchFamily="34" charset="0"/>
                <a:cs typeface="Calibri" panose="020F0502020204030204" pitchFamily="34" charset="0"/>
              </a:rPr>
              <a:t>entonces, dentro de las limitaciones de tipo legal, técnico y financiero, se constituye en el </a:t>
            </a:r>
            <a:r>
              <a:rPr lang="es-CO" sz="2000" b="1" dirty="0" smtClean="0">
                <a:solidFill>
                  <a:schemeClr val="tx1"/>
                </a:solidFill>
                <a:latin typeface="Calibri" panose="020F0502020204030204" pitchFamily="34" charset="0"/>
                <a:cs typeface="Calibri" panose="020F0502020204030204" pitchFamily="34" charset="0"/>
              </a:rPr>
              <a:t>Plan</a:t>
            </a:r>
            <a:r>
              <a:rPr lang="es-CO" sz="2000" b="1" dirty="0">
                <a:solidFill>
                  <a:schemeClr val="tx1"/>
                </a:solidFill>
                <a:latin typeface="Calibri" panose="020F0502020204030204" pitchFamily="34" charset="0"/>
                <a:cs typeface="Calibri" panose="020F0502020204030204" pitchFamily="34" charset="0"/>
              </a:rPr>
              <a:t> </a:t>
            </a:r>
            <a:r>
              <a:rPr lang="es-CO" sz="2000" b="1" dirty="0" smtClean="0">
                <a:solidFill>
                  <a:schemeClr val="tx1"/>
                </a:solidFill>
                <a:latin typeface="Calibri" panose="020F0502020204030204" pitchFamily="34" charset="0"/>
                <a:cs typeface="Calibri" panose="020F0502020204030204" pitchFamily="34" charset="0"/>
              </a:rPr>
              <a:t>Operativo Ambiental </a:t>
            </a:r>
            <a:r>
              <a:rPr lang="es-CO" sz="2000" b="1" dirty="0">
                <a:solidFill>
                  <a:schemeClr val="tx1"/>
                </a:solidFill>
                <a:latin typeface="Calibri" panose="020F0502020204030204" pitchFamily="34" charset="0"/>
                <a:cs typeface="Calibri" panose="020F0502020204030204" pitchFamily="34" charset="0"/>
              </a:rPr>
              <a:t>del </a:t>
            </a:r>
            <a:r>
              <a:rPr lang="es-CO" sz="2000" b="1" dirty="0" smtClean="0">
                <a:solidFill>
                  <a:schemeClr val="tx1"/>
                </a:solidFill>
                <a:latin typeface="Calibri" panose="020F0502020204030204" pitchFamily="34" charset="0"/>
                <a:cs typeface="Calibri" panose="020F0502020204030204" pitchFamily="34" charset="0"/>
              </a:rPr>
              <a:t>municipio </a:t>
            </a:r>
            <a:r>
              <a:rPr lang="es-CO" sz="2000" b="1" dirty="0">
                <a:solidFill>
                  <a:schemeClr val="tx1"/>
                </a:solidFill>
                <a:latin typeface="Calibri" panose="020F0502020204030204" pitchFamily="34" charset="0"/>
                <a:cs typeface="Calibri" panose="020F0502020204030204" pitchFamily="34" charset="0"/>
              </a:rPr>
              <a:t>y para su desarrollo deberá ser coherente con los planteamientos de los planes de ejecución y de inversiones del </a:t>
            </a:r>
            <a:r>
              <a:rPr lang="es-CO" sz="2000" b="1" dirty="0" smtClean="0">
                <a:solidFill>
                  <a:schemeClr val="tx1"/>
                </a:solidFill>
                <a:latin typeface="Calibri" panose="020F0502020204030204" pitchFamily="34" charset="0"/>
                <a:cs typeface="Calibri" panose="020F0502020204030204" pitchFamily="34" charset="0"/>
              </a:rPr>
              <a:t>municipio</a:t>
            </a:r>
            <a:endParaRPr lang="es-CO" sz="2000" b="1" dirty="0">
              <a:solidFill>
                <a:schemeClr val="tx1"/>
              </a:solidFill>
              <a:latin typeface="Calibri" panose="020F0502020204030204" pitchFamily="34" charset="0"/>
              <a:cs typeface="Calibri" panose="020F0502020204030204" pitchFamily="34" charset="0"/>
            </a:endParaRPr>
          </a:p>
        </p:txBody>
      </p:sp>
      <p:pic>
        <p:nvPicPr>
          <p:cNvPr id="12"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23919"/>
            <a:ext cx="7540437" cy="546032"/>
          </a:xfrm>
          <a:prstGeom prst="rect">
            <a:avLst/>
          </a:prstGeom>
        </p:spPr>
      </p:pic>
    </p:spTree>
    <p:extLst>
      <p:ext uri="{BB962C8B-B14F-4D97-AF65-F5344CB8AC3E}">
        <p14:creationId xmlns:p14="http://schemas.microsoft.com/office/powerpoint/2010/main" val="145203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08513" y="1807365"/>
            <a:ext cx="4358066" cy="4324261"/>
          </a:xfrm>
          <a:prstGeom prst="rect">
            <a:avLst/>
          </a:prstGeom>
        </p:spPr>
        <p:txBody>
          <a:bodyPr wrap="square">
            <a:spAutoFit/>
          </a:bodyPr>
          <a:lstStyle/>
          <a:p>
            <a:r>
              <a:rPr lang="es-CO" sz="2500" b="1" dirty="0">
                <a:effectLst>
                  <a:outerShdw blurRad="38100" dist="38100" dir="2700000" algn="tl">
                    <a:srgbClr val="000000">
                      <a:alpha val="43137"/>
                    </a:srgbClr>
                  </a:outerShdw>
                </a:effectLst>
              </a:rPr>
              <a:t>Relacionar el desconocimiento  y manejo  de residuos peligrosos  almacenados o en tránsito, Ocupación de asentamientos humanos en zonas de riesgo.  Definir grado de incidencia: alto, medio, bajo, cartografía e inventario de eventos,  medidas de mitigación.</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76" y="1642346"/>
            <a:ext cx="3906685" cy="3543657"/>
          </a:xfrm>
          <a:prstGeom prst="rect">
            <a:avLst/>
          </a:prstGeom>
          <a:ln>
            <a:noFill/>
          </a:ln>
          <a:effectLst>
            <a:outerShdw blurRad="225425" dist="50800" dir="5220000" algn="ctr">
              <a:srgbClr val="000000">
                <a:alpha val="33000"/>
              </a:srgbClr>
            </a:outerShdw>
          </a:effectLst>
          <a:scene3d>
            <a:camera prst="perspectiveFront" fov="3300000">
              <a:rot lat="600000" lon="21000000" rev="600000"/>
            </a:camera>
            <a:lightRig rig="harsh" dir="t">
              <a:rot lat="0" lon="0" rev="3000000"/>
            </a:lightRig>
          </a:scene3d>
          <a:sp3d extrusionH="254000" contourW="19050">
            <a:bevelT w="82550" h="44450" prst="angle"/>
            <a:bevelB w="82550" h="44450" prst="angle"/>
            <a:contourClr>
              <a:srgbClr val="FFFFFF"/>
            </a:contourClr>
          </a:sp3d>
        </p:spPr>
      </p:pic>
      <p:sp>
        <p:nvSpPr>
          <p:cNvPr id="7"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FÍSICO BIÓTICO AMBIENTAL</a:t>
            </a:r>
          </a:p>
          <a:p>
            <a:pPr lvl="0" algn="r"/>
            <a:r>
              <a:rPr lang="es-CO" sz="2400" b="1" dirty="0" smtClean="0">
                <a:solidFill>
                  <a:srgbClr val="004B88"/>
                </a:solidFill>
                <a:latin typeface="Impact" panose="020B0806030902050204" pitchFamily="34" charset="0"/>
              </a:rPr>
              <a:t>VULNERABILIDAD Y RIESGO</a:t>
            </a:r>
            <a:endParaRPr lang="es-CO" sz="2400" b="1" dirty="0">
              <a:solidFill>
                <a:srgbClr val="004B88"/>
              </a:solidFill>
              <a:latin typeface="Impact" panose="020B0806030902050204" pitchFamily="34" charset="0"/>
            </a:endParaRPr>
          </a:p>
        </p:txBody>
      </p:sp>
      <p:sp>
        <p:nvSpPr>
          <p:cNvPr id="8" name="Rectángulo 7"/>
          <p:cNvSpPr/>
          <p:nvPr/>
        </p:nvSpPr>
        <p:spPr>
          <a:xfrm>
            <a:off x="5113584" y="1119126"/>
            <a:ext cx="4006674" cy="523220"/>
          </a:xfrm>
          <a:prstGeom prst="rect">
            <a:avLst/>
          </a:prstGeom>
        </p:spPr>
        <p:txBody>
          <a:bodyPr wrap="none">
            <a:spAutoFit/>
            <a:scene3d>
              <a:camera prst="orthographicFront"/>
              <a:lightRig rig="threePt" dir="t"/>
            </a:scene3d>
            <a:sp3d extrusionH="57150">
              <a:bevelT w="38100" h="38100"/>
            </a:sp3d>
          </a:bodyPr>
          <a:lstStyle/>
          <a:p>
            <a:pPr lvl="0" algn="r"/>
            <a:r>
              <a:rPr lang="es-CO" sz="2800" b="1" u="sng" dirty="0" smtClean="0">
                <a:effectLst>
                  <a:outerShdw blurRad="38100" dist="38100" dir="2700000" algn="tl">
                    <a:srgbClr val="000000">
                      <a:alpha val="43137"/>
                    </a:srgbClr>
                  </a:outerShdw>
                </a:effectLst>
              </a:rPr>
              <a:t>AMENAZAS ANTRÓPICAS</a:t>
            </a:r>
            <a:endParaRPr lang="es-CO" sz="2600" b="1" u="sng" dirty="0">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73" y="757760"/>
            <a:ext cx="8293537" cy="546032"/>
          </a:xfrm>
          <a:prstGeom prst="rect">
            <a:avLst/>
          </a:prstGeom>
        </p:spPr>
      </p:pic>
    </p:spTree>
    <p:extLst>
      <p:ext uri="{BB962C8B-B14F-4D97-AF65-F5344CB8AC3E}">
        <p14:creationId xmlns:p14="http://schemas.microsoft.com/office/powerpoint/2010/main" val="300743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321033"/>
            <a:ext cx="7420081" cy="546032"/>
          </a:xfrm>
          <a:prstGeom prst="rect">
            <a:avLst/>
          </a:prstGeom>
        </p:spPr>
      </p:pic>
      <p:sp>
        <p:nvSpPr>
          <p:cNvPr id="6" name="10 Rectángulo"/>
          <p:cNvSpPr/>
          <p:nvPr/>
        </p:nvSpPr>
        <p:spPr>
          <a:xfrm>
            <a:off x="2859336" y="0"/>
            <a:ext cx="6279776" cy="584775"/>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p:txBody>
      </p:sp>
      <p:graphicFrame>
        <p:nvGraphicFramePr>
          <p:cNvPr id="2" name="Diagrama 1"/>
          <p:cNvGraphicFramePr/>
          <p:nvPr>
            <p:extLst>
              <p:ext uri="{D42A27DB-BD31-4B8C-83A1-F6EECF244321}">
                <p14:modId xmlns:p14="http://schemas.microsoft.com/office/powerpoint/2010/main" val="1847698779"/>
              </p:ext>
            </p:extLst>
          </p:nvPr>
        </p:nvGraphicFramePr>
        <p:xfrm>
          <a:off x="978088" y="1260523"/>
          <a:ext cx="72924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375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SONAL\AppData\Local\Microsoft\Windows\INetCache\IE\BMUKR6XG\20120728-demography-pie[1].jpg"/>
          <p:cNvPicPr>
            <a:picLocks noChangeAspect="1" noChangeArrowheads="1"/>
          </p:cNvPicPr>
          <p:nvPr/>
        </p:nvPicPr>
        <p:blipFill>
          <a:blip r:embed="rId2">
            <a:clrChange>
              <a:clrFrom>
                <a:srgbClr val="F8F9F4"/>
              </a:clrFrom>
              <a:clrTo>
                <a:srgbClr val="F8F9F4">
                  <a:alpha val="0"/>
                </a:srgbClr>
              </a:clrTo>
            </a:clrChange>
            <a:extLst>
              <a:ext uri="{28A0092B-C50C-407E-A947-70E740481C1C}">
                <a14:useLocalDpi xmlns:a14="http://schemas.microsoft.com/office/drawing/2010/main" val="0"/>
              </a:ext>
            </a:extLst>
          </a:blip>
          <a:srcRect/>
          <a:stretch>
            <a:fillRect/>
          </a:stretch>
        </p:blipFill>
        <p:spPr bwMode="auto">
          <a:xfrm>
            <a:off x="4535677" y="1380299"/>
            <a:ext cx="4795089" cy="4574133"/>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con línea 3"/>
          <p:cNvSpPr/>
          <p:nvPr/>
        </p:nvSpPr>
        <p:spPr>
          <a:xfrm rot="16200000">
            <a:off x="337249" y="1058800"/>
            <a:ext cx="4559809" cy="4312690"/>
          </a:xfrm>
          <a:prstGeom prst="borderCallout3">
            <a:avLst>
              <a:gd name="adj1" fmla="val 23683"/>
              <a:gd name="adj2" fmla="val -3212"/>
              <a:gd name="adj3" fmla="val 37584"/>
              <a:gd name="adj4" fmla="val -11245"/>
              <a:gd name="adj5" fmla="val 100000"/>
              <a:gd name="adj6" fmla="val -9136"/>
              <a:gd name="adj7" fmla="val 152053"/>
              <a:gd name="adj8" fmla="val 6371"/>
            </a:avLst>
          </a:prstGeom>
          <a:noFill/>
          <a:ln w="57150">
            <a:solidFill>
              <a:srgbClr val="326C1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000" b="1" dirty="0">
                <a:solidFill>
                  <a:schemeClr val="tx1"/>
                </a:solidFill>
              </a:rPr>
              <a:t>Dinámica de crecimiento poblacional, estadísticas, censo Dane 2005, índices de vivienda articulados con la población, clasificación por sector urbano y rural de la  población total, clasificación por sexo, edades, impacto social y articulación de la población con índices de empleo, densidades de población por categorías de divisiones político administrativo, comunas, corregimientos, veredas, barrios, sector urbano y rural, cuadros de porcentaje urbano y rural.  Cartografía.</a:t>
            </a:r>
          </a:p>
        </p:txBody>
      </p:sp>
      <p:sp>
        <p:nvSpPr>
          <p:cNvPr id="8"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SOCIO CULTURAL</a:t>
            </a:r>
            <a:endParaRPr lang="es-CO" sz="3200" b="1" dirty="0">
              <a:solidFill>
                <a:srgbClr val="004B88"/>
              </a:solidFill>
              <a:latin typeface="Impact" panose="020B0806030902050204" pitchFamily="34" charset="0"/>
            </a:endParaRPr>
          </a:p>
          <a:p>
            <a:pPr lvl="0" algn="r"/>
            <a:r>
              <a:rPr lang="es-CO" sz="2400" b="1" dirty="0" smtClean="0">
                <a:solidFill>
                  <a:srgbClr val="004B88"/>
                </a:solidFill>
                <a:latin typeface="Impact" panose="020B0806030902050204" pitchFamily="34" charset="0"/>
              </a:rPr>
              <a:t>DEMOGRAFÍA</a:t>
            </a:r>
            <a:endParaRPr lang="es-CO" sz="2400" b="1" dirty="0">
              <a:solidFill>
                <a:srgbClr val="004B88"/>
              </a:solidFill>
              <a:latin typeface="Impact" panose="020B080603090205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701" y="662224"/>
            <a:ext cx="5987065" cy="546032"/>
          </a:xfrm>
          <a:prstGeom prst="rect">
            <a:avLst/>
          </a:prstGeom>
        </p:spPr>
      </p:pic>
    </p:spTree>
    <p:extLst>
      <p:ext uri="{BB962C8B-B14F-4D97-AF65-F5344CB8AC3E}">
        <p14:creationId xmlns:p14="http://schemas.microsoft.com/office/powerpoint/2010/main" val="722900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Llamada con línea 3"/>
          <p:cNvSpPr/>
          <p:nvPr/>
        </p:nvSpPr>
        <p:spPr>
          <a:xfrm rot="16200000">
            <a:off x="154871" y="1271751"/>
            <a:ext cx="3675409" cy="3548419"/>
          </a:xfrm>
          <a:prstGeom prst="borderCallout3">
            <a:avLst>
              <a:gd name="adj1" fmla="val 44135"/>
              <a:gd name="adj2" fmla="val -3877"/>
              <a:gd name="adj3" fmla="val 44904"/>
              <a:gd name="adj4" fmla="val -21123"/>
              <a:gd name="adj5" fmla="val 135000"/>
              <a:gd name="adj6" fmla="val -33748"/>
              <a:gd name="adj7" fmla="val 181040"/>
              <a:gd name="adj8" fmla="val -8333"/>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800" b="1" dirty="0">
                <a:solidFill>
                  <a:schemeClr val="tx1"/>
                </a:solidFill>
                <a:effectLst>
                  <a:outerShdw blurRad="38100" dist="38100" dir="2700000" algn="tl">
                    <a:srgbClr val="000000">
                      <a:alpha val="43137"/>
                    </a:srgbClr>
                  </a:outerShdw>
                </a:effectLst>
              </a:rPr>
              <a:t>Ética Ambiental, manejo de espacio público, programas de educación ambiental, campañas ambientales, actores ambientales públicos y privados</a:t>
            </a:r>
            <a:r>
              <a:rPr lang="es-CO" sz="2800" b="1" dirty="0" smtClean="0">
                <a:solidFill>
                  <a:schemeClr val="tx1"/>
                </a:solidFill>
                <a:effectLst>
                  <a:outerShdw blurRad="38100" dist="38100" dir="2700000" algn="tl">
                    <a:srgbClr val="000000">
                      <a:alpha val="43137"/>
                    </a:srgbClr>
                  </a:outerShdw>
                </a:effectLst>
              </a:rPr>
              <a:t>.</a:t>
            </a:r>
            <a:endParaRPr lang="es-CO" sz="2800" b="1" dirty="0">
              <a:solidFill>
                <a:schemeClr val="tx1"/>
              </a:solidFill>
              <a:effectLst>
                <a:outerShdw blurRad="38100" dist="38100" dir="2700000" algn="tl">
                  <a:srgbClr val="000000">
                    <a:alpha val="43137"/>
                  </a:srgbClr>
                </a:outerShdw>
              </a:effectLst>
            </a:endParaRPr>
          </a:p>
        </p:txBody>
      </p:sp>
      <p:pic>
        <p:nvPicPr>
          <p:cNvPr id="2052" name="Picture 4" descr="C:\Users\PERSONAL\AppData\Local\Microsoft\Windows\INetCache\IE\GSAX7YHO\Cultur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7" y="1368660"/>
            <a:ext cx="4817137" cy="3515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10 Rectángulo"/>
          <p:cNvSpPr/>
          <p:nvPr/>
        </p:nvSpPr>
        <p:spPr>
          <a:xfrm>
            <a:off x="2859336" y="9236"/>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SOCIO CULTURAL</a:t>
            </a:r>
            <a:endParaRPr lang="es-CO" sz="3200" b="1" dirty="0">
              <a:solidFill>
                <a:srgbClr val="004B88"/>
              </a:solidFill>
              <a:latin typeface="Impact" panose="020B0806030902050204" pitchFamily="34" charset="0"/>
            </a:endParaRPr>
          </a:p>
          <a:p>
            <a:pPr lvl="0" algn="r"/>
            <a:r>
              <a:rPr lang="es-CO" sz="2400" b="1" dirty="0" smtClean="0">
                <a:solidFill>
                  <a:srgbClr val="004B88"/>
                </a:solidFill>
                <a:latin typeface="Impact" panose="020B0806030902050204" pitchFamily="34" charset="0"/>
              </a:rPr>
              <a:t>CULTURA LOCAL</a:t>
            </a:r>
            <a:endParaRPr lang="es-CO" sz="2400" b="1" dirty="0">
              <a:solidFill>
                <a:srgbClr val="004B88"/>
              </a:solidFill>
              <a:latin typeface="Impact" panose="020B0806030902050204"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701" y="662224"/>
            <a:ext cx="5987065" cy="546032"/>
          </a:xfrm>
          <a:prstGeom prst="rect">
            <a:avLst/>
          </a:prstGeom>
        </p:spPr>
      </p:pic>
    </p:spTree>
    <p:extLst>
      <p:ext uri="{BB962C8B-B14F-4D97-AF65-F5344CB8AC3E}">
        <p14:creationId xmlns:p14="http://schemas.microsoft.com/office/powerpoint/2010/main" val="926972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29" y="321033"/>
            <a:ext cx="7420081" cy="546032"/>
          </a:xfrm>
          <a:prstGeom prst="rect">
            <a:avLst/>
          </a:prstGeom>
        </p:spPr>
      </p:pic>
      <p:sp>
        <p:nvSpPr>
          <p:cNvPr id="6" name="10 Rectángulo"/>
          <p:cNvSpPr/>
          <p:nvPr/>
        </p:nvSpPr>
        <p:spPr>
          <a:xfrm>
            <a:off x="2859336" y="0"/>
            <a:ext cx="6279776" cy="584775"/>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p:txBody>
      </p:sp>
      <p:graphicFrame>
        <p:nvGraphicFramePr>
          <p:cNvPr id="2" name="Diagrama 1"/>
          <p:cNvGraphicFramePr/>
          <p:nvPr>
            <p:extLst>
              <p:ext uri="{D42A27DB-BD31-4B8C-83A1-F6EECF244321}">
                <p14:modId xmlns:p14="http://schemas.microsoft.com/office/powerpoint/2010/main" val="3925005162"/>
              </p:ext>
            </p:extLst>
          </p:nvPr>
        </p:nvGraphicFramePr>
        <p:xfrm>
          <a:off x="300251" y="1260523"/>
          <a:ext cx="8557145" cy="414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280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Llamada con línea 3"/>
          <p:cNvSpPr/>
          <p:nvPr/>
        </p:nvSpPr>
        <p:spPr>
          <a:xfrm rot="16200000">
            <a:off x="397640" y="1400233"/>
            <a:ext cx="3872757" cy="3563476"/>
          </a:xfrm>
          <a:prstGeom prst="borderCallout3">
            <a:avLst>
              <a:gd name="adj1" fmla="val 47780"/>
              <a:gd name="adj2" fmla="val -2848"/>
              <a:gd name="adj3" fmla="val 47521"/>
              <a:gd name="adj4" fmla="val -16429"/>
              <a:gd name="adj5" fmla="val 100000"/>
              <a:gd name="adj6" fmla="val -16667"/>
              <a:gd name="adj7" fmla="val 175170"/>
              <a:gd name="adj8" fmla="val -1178"/>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dirty="0">
                <a:solidFill>
                  <a:schemeClr val="tx1">
                    <a:lumMod val="65000"/>
                    <a:lumOff val="35000"/>
                  </a:schemeClr>
                </a:solidFill>
              </a:rPr>
              <a:t>Definir por % la actividad primaria del municipio. Ejemplo: Industria Manufacturera Artesanal, Ganadería, Agricultura, Turismo, Minería, etc. Problemáticas, potencialidades, oportunidades, definir sectores secundarios y terciarios.  Cuadros estadísticas de productores.  Se debe espacializar cartográficamente los productos, otras actividades de menor incidencia, producción de bienes  y servicios.</a:t>
            </a:r>
            <a:endParaRPr lang="es-CO" dirty="0"/>
          </a:p>
        </p:txBody>
      </p:sp>
      <p:pic>
        <p:nvPicPr>
          <p:cNvPr id="7"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255" y="681091"/>
            <a:ext cx="7533079" cy="546032"/>
          </a:xfrm>
          <a:prstGeom prst="rect">
            <a:avLst/>
          </a:prstGeom>
        </p:spPr>
      </p:pic>
      <p:pic>
        <p:nvPicPr>
          <p:cNvPr id="3074" name="Picture 2" descr="C:\Users\PERSONAL\AppData\Local\Microsoft\Windows\INetCache\IE\6BHP76S5\econom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35489"/>
            <a:ext cx="4385328" cy="3097138"/>
          </a:xfrm>
          <a:prstGeom prst="rect">
            <a:avLst/>
          </a:prstGeom>
          <a:noFill/>
          <a:extLst>
            <a:ext uri="{909E8E84-426E-40DD-AFC4-6F175D3DCCD1}">
              <a14:hiddenFill xmlns:a14="http://schemas.microsoft.com/office/drawing/2010/main">
                <a:solidFill>
                  <a:srgbClr val="FFFFFF"/>
                </a:solidFill>
              </a14:hiddenFill>
            </a:ext>
          </a:extLst>
        </p:spPr>
      </p:pic>
      <p:sp>
        <p:nvSpPr>
          <p:cNvPr id="8"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ECONÓMICO MUNICIPA</a:t>
            </a:r>
            <a:r>
              <a:rPr lang="es-CO" sz="3200" b="1" dirty="0">
                <a:solidFill>
                  <a:srgbClr val="004B88"/>
                </a:solidFill>
                <a:latin typeface="Impact" panose="020B0806030902050204" pitchFamily="34" charset="0"/>
              </a:rPr>
              <a:t>L</a:t>
            </a:r>
          </a:p>
          <a:p>
            <a:pPr lvl="0" algn="r"/>
            <a:r>
              <a:rPr lang="es-CO" sz="2400" b="1" dirty="0" smtClean="0">
                <a:solidFill>
                  <a:srgbClr val="004B88"/>
                </a:solidFill>
                <a:latin typeface="Impact" panose="020B0806030902050204" pitchFamily="34" charset="0"/>
              </a:rPr>
              <a:t>ACTIVIDADES ECONÓMICAS</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203121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con línea 3"/>
          <p:cNvSpPr/>
          <p:nvPr/>
        </p:nvSpPr>
        <p:spPr>
          <a:xfrm rot="16200000">
            <a:off x="269009" y="1648940"/>
            <a:ext cx="3657604" cy="2998697"/>
          </a:xfrm>
          <a:prstGeom prst="borderCallout3">
            <a:avLst>
              <a:gd name="adj1" fmla="val 46779"/>
              <a:gd name="adj2" fmla="val -6818"/>
              <a:gd name="adj3" fmla="val 46471"/>
              <a:gd name="adj4" fmla="val -18182"/>
              <a:gd name="adj5" fmla="val 169303"/>
              <a:gd name="adj6" fmla="val -19192"/>
              <a:gd name="adj7" fmla="val 183806"/>
              <a:gd name="adj8" fmla="val -6818"/>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s-CO" sz="2200" dirty="0">
                <a:solidFill>
                  <a:schemeClr val="tx1">
                    <a:lumMod val="65000"/>
                    <a:lumOff val="35000"/>
                  </a:schemeClr>
                </a:solidFill>
              </a:rPr>
              <a:t>Fuentes generadoras, capacidad de respuesta, índices de empleo y desempleo, causas, efectos, soluciones, mayor fuerza laboral. (institucional, comercio, minería, industria, </a:t>
            </a:r>
            <a:r>
              <a:rPr lang="es-CO" sz="2200" dirty="0" err="1">
                <a:solidFill>
                  <a:schemeClr val="tx1">
                    <a:lumMod val="65000"/>
                    <a:lumOff val="35000"/>
                  </a:schemeClr>
                </a:solidFill>
              </a:rPr>
              <a:t>etc</a:t>
            </a:r>
            <a:r>
              <a:rPr lang="es-CO" sz="2200" dirty="0" smtClean="0">
                <a:solidFill>
                  <a:schemeClr val="tx1">
                    <a:lumMod val="65000"/>
                    <a:lumOff val="35000"/>
                  </a:schemeClr>
                </a:solidFill>
              </a:rPr>
              <a:t>).</a:t>
            </a:r>
            <a:endParaRPr lang="es-CO" sz="2200" dirty="0">
              <a:solidFill>
                <a:schemeClr val="tx1">
                  <a:lumMod val="65000"/>
                  <a:lumOff val="35000"/>
                </a:schemeClr>
              </a:solidFill>
            </a:endParaRPr>
          </a:p>
        </p:txBody>
      </p:sp>
      <p:pic>
        <p:nvPicPr>
          <p:cNvPr id="4099" name="Picture 3" descr="C:\Program Files (x86)\Microsoft Office\MEDIA\CAGCAT10\j0233312.wmf"/>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rot="854736">
            <a:off x="4182374" y="1560945"/>
            <a:ext cx="4363481" cy="3341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255" y="681091"/>
            <a:ext cx="7533079" cy="546032"/>
          </a:xfrm>
          <a:prstGeom prst="rect">
            <a:avLst/>
          </a:prstGeom>
        </p:spPr>
      </p:pic>
      <p:sp>
        <p:nvSpPr>
          <p:cNvPr id="9" name="10 Rectángulo"/>
          <p:cNvSpPr/>
          <p:nvPr/>
        </p:nvSpPr>
        <p:spPr>
          <a:xfrm>
            <a:off x="2859336" y="0"/>
            <a:ext cx="6279776" cy="954107"/>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ECONÓMICO MUNICIPA</a:t>
            </a:r>
            <a:r>
              <a:rPr lang="es-CO" sz="3200" b="1" dirty="0">
                <a:solidFill>
                  <a:srgbClr val="004B88"/>
                </a:solidFill>
                <a:latin typeface="Impact" panose="020B0806030902050204" pitchFamily="34" charset="0"/>
              </a:rPr>
              <a:t>L</a:t>
            </a:r>
          </a:p>
          <a:p>
            <a:pPr lvl="0" algn="r"/>
            <a:r>
              <a:rPr lang="es-CO" sz="2400" b="1" dirty="0" smtClean="0">
                <a:solidFill>
                  <a:srgbClr val="004B88"/>
                </a:solidFill>
                <a:latin typeface="Impact" panose="020B0806030902050204" pitchFamily="34" charset="0"/>
              </a:rPr>
              <a:t>GENERACIÓN DE EMPLEO URBANO Y RURAL</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3052667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56755132"/>
              </p:ext>
            </p:extLst>
          </p:nvPr>
        </p:nvGraphicFramePr>
        <p:xfrm>
          <a:off x="1764145" y="11845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1629" y="321033"/>
            <a:ext cx="7420081" cy="546032"/>
          </a:xfrm>
          <a:prstGeom prst="rect">
            <a:avLst/>
          </a:prstGeom>
        </p:spPr>
      </p:pic>
      <p:sp>
        <p:nvSpPr>
          <p:cNvPr id="6" name="10 Rectángulo"/>
          <p:cNvSpPr/>
          <p:nvPr/>
        </p:nvSpPr>
        <p:spPr>
          <a:xfrm>
            <a:off x="2859336" y="0"/>
            <a:ext cx="6279776" cy="584775"/>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p:txBody>
      </p:sp>
    </p:spTree>
    <p:extLst>
      <p:ext uri="{BB962C8B-B14F-4D97-AF65-F5344CB8AC3E}">
        <p14:creationId xmlns:p14="http://schemas.microsoft.com/office/powerpoint/2010/main" val="3998224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PERSONAL\AppData\Local\Microsoft\Windows\INetCache\IE\H85MUZSG\simplificar[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5079">
            <a:off x="3969810" y="1836184"/>
            <a:ext cx="4966301" cy="3689971"/>
          </a:xfrm>
          <a:prstGeom prst="rect">
            <a:avLst/>
          </a:prstGeom>
          <a:noFill/>
          <a:extLst>
            <a:ext uri="{909E8E84-426E-40DD-AFC4-6F175D3DCCD1}">
              <a14:hiddenFill xmlns:a14="http://schemas.microsoft.com/office/drawing/2010/main">
                <a:solidFill>
                  <a:srgbClr val="FFFFFF"/>
                </a:solidFill>
              </a14:hiddenFill>
            </a:ext>
          </a:extLst>
        </p:spPr>
      </p:pic>
      <p:sp>
        <p:nvSpPr>
          <p:cNvPr id="6" name="5 Llamada con línea 3"/>
          <p:cNvSpPr/>
          <p:nvPr/>
        </p:nvSpPr>
        <p:spPr>
          <a:xfrm rot="16200000">
            <a:off x="279653" y="1880530"/>
            <a:ext cx="3536580" cy="3227296"/>
          </a:xfrm>
          <a:prstGeom prst="borderCallout3">
            <a:avLst>
              <a:gd name="adj1" fmla="val 45653"/>
              <a:gd name="adj2" fmla="val -2849"/>
              <a:gd name="adj3" fmla="val 45653"/>
              <a:gd name="adj4" fmla="val -15361"/>
              <a:gd name="adj5" fmla="val 158670"/>
              <a:gd name="adj6" fmla="val -16145"/>
              <a:gd name="adj7" fmla="val 203401"/>
              <a:gd name="adj8" fmla="val -5983"/>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800" dirty="0" smtClean="0">
                <a:solidFill>
                  <a:schemeClr val="tx1">
                    <a:lumMod val="65000"/>
                    <a:lumOff val="35000"/>
                  </a:schemeClr>
                </a:solidFill>
              </a:rPr>
              <a:t>Establece </a:t>
            </a:r>
            <a:r>
              <a:rPr lang="es-CO" sz="2800" dirty="0">
                <a:solidFill>
                  <a:schemeClr val="tx1">
                    <a:lumMod val="65000"/>
                    <a:lumOff val="35000"/>
                  </a:schemeClr>
                </a:solidFill>
              </a:rPr>
              <a:t>el Acuerdo Municipal que definió la estructura administrativa y la funciones ante la Gestión Ambiental de las diferentes </a:t>
            </a:r>
            <a:r>
              <a:rPr lang="es-CO" sz="2800" dirty="0" smtClean="0">
                <a:solidFill>
                  <a:schemeClr val="tx1">
                    <a:lumMod val="65000"/>
                    <a:lumOff val="35000"/>
                  </a:schemeClr>
                </a:solidFill>
              </a:rPr>
              <a:t>dependencias</a:t>
            </a:r>
            <a:endParaRPr lang="es-CO" sz="2800" dirty="0">
              <a:solidFill>
                <a:schemeClr val="tx1">
                  <a:lumMod val="65000"/>
                  <a:lumOff val="35000"/>
                </a:schemeClr>
              </a:solidFill>
            </a:endParaRPr>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48" y="1179856"/>
            <a:ext cx="9045128" cy="546032"/>
          </a:xfrm>
          <a:prstGeom prst="rect">
            <a:avLst/>
          </a:prstGeom>
        </p:spPr>
      </p:pic>
      <p:sp>
        <p:nvSpPr>
          <p:cNvPr id="8" name="10 Rectángulo"/>
          <p:cNvSpPr/>
          <p:nvPr/>
        </p:nvSpPr>
        <p:spPr>
          <a:xfrm>
            <a:off x="1052945" y="0"/>
            <a:ext cx="8086167" cy="1446550"/>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ADMINISTRATIVO Y DE GESTIÓN AMBIENTAL</a:t>
            </a:r>
          </a:p>
          <a:p>
            <a:pPr lvl="0" algn="r"/>
            <a:r>
              <a:rPr lang="es-CO" sz="2400" b="1" dirty="0" smtClean="0">
                <a:solidFill>
                  <a:srgbClr val="004B88"/>
                </a:solidFill>
                <a:latin typeface="Impact" panose="020B0806030902050204" pitchFamily="34" charset="0"/>
              </a:rPr>
              <a:t>ESTRUCTURA ADMINISTRATIVA</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232027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con línea 3"/>
          <p:cNvSpPr/>
          <p:nvPr/>
        </p:nvSpPr>
        <p:spPr>
          <a:xfrm rot="16200000">
            <a:off x="298160" y="1581843"/>
            <a:ext cx="3948142" cy="4045698"/>
          </a:xfrm>
          <a:prstGeom prst="borderCallout3">
            <a:avLst>
              <a:gd name="adj1" fmla="val 49151"/>
              <a:gd name="adj2" fmla="val -4209"/>
              <a:gd name="adj3" fmla="val 62991"/>
              <a:gd name="adj4" fmla="val -10939"/>
              <a:gd name="adj5" fmla="val 99546"/>
              <a:gd name="adj6" fmla="val -11626"/>
              <a:gd name="adj7" fmla="val 151759"/>
              <a:gd name="adj8" fmla="val 373"/>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dirty="0" smtClean="0">
                <a:solidFill>
                  <a:schemeClr val="tx1">
                    <a:lumMod val="65000"/>
                    <a:lumOff val="35000"/>
                  </a:schemeClr>
                </a:solidFill>
              </a:rPr>
              <a:t>Identifica </a:t>
            </a:r>
            <a:r>
              <a:rPr lang="es-CO" dirty="0">
                <a:solidFill>
                  <a:schemeClr val="tx1">
                    <a:lumMod val="65000"/>
                    <a:lumOff val="35000"/>
                  </a:schemeClr>
                </a:solidFill>
              </a:rPr>
              <a:t>Entidades Descentralizadas Municipales (Instituciones Educativas, Ornato, Tránsito y Transporte, Cultura, Empresas Prestadoras de Servicios, Terminal de Transporte, Aeropuerto, etc.), Actores Institucionales (</a:t>
            </a:r>
            <a:r>
              <a:rPr lang="es-CO" dirty="0" err="1">
                <a:solidFill>
                  <a:schemeClr val="tx1">
                    <a:lumMod val="65000"/>
                    <a:lumOff val="35000"/>
                  </a:schemeClr>
                </a:solidFill>
              </a:rPr>
              <a:t>MADS</a:t>
            </a:r>
            <a:r>
              <a:rPr lang="es-CO" dirty="0">
                <a:solidFill>
                  <a:schemeClr val="tx1">
                    <a:lumMod val="65000"/>
                    <a:lumOff val="35000"/>
                  </a:schemeClr>
                </a:solidFill>
              </a:rPr>
              <a:t>, CAR, Institutos de investigación, etc.), Actores Económicos (Comercio, Industria, etc.) y Actores Sociales (JAL, ONG, etc.) que se encuentren presentes en el municipio y participen de actividades relacionadas con la Gestión Ambiental. Definir proyectos, gestión, aportes, </a:t>
            </a:r>
            <a:r>
              <a:rPr lang="es-CO" dirty="0" err="1" smtClean="0">
                <a:solidFill>
                  <a:schemeClr val="tx1">
                    <a:lumMod val="65000"/>
                    <a:lumOff val="35000"/>
                  </a:schemeClr>
                </a:solidFill>
              </a:rPr>
              <a:t>etc</a:t>
            </a:r>
            <a:endParaRPr lang="es-CO" dirty="0">
              <a:solidFill>
                <a:schemeClr val="tx1">
                  <a:lumMod val="65000"/>
                  <a:lumOff val="35000"/>
                </a:schemeClr>
              </a:solidFill>
            </a:endParaRPr>
          </a:p>
        </p:txBody>
      </p:sp>
      <p:pic>
        <p:nvPicPr>
          <p:cNvPr id="6146" name="Picture 2" descr="C:\Users\PERSONAL\AppData\Local\Microsoft\Windows\INetCache\IE\BMUKR6XG\gestion-ambiental1-300x281[1].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2978" y="1730737"/>
            <a:ext cx="4196963" cy="393115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48" y="1179856"/>
            <a:ext cx="9045128" cy="546032"/>
          </a:xfrm>
          <a:prstGeom prst="rect">
            <a:avLst/>
          </a:prstGeom>
        </p:spPr>
      </p:pic>
      <p:sp>
        <p:nvSpPr>
          <p:cNvPr id="8" name="10 Rectángulo"/>
          <p:cNvSpPr/>
          <p:nvPr/>
        </p:nvSpPr>
        <p:spPr>
          <a:xfrm>
            <a:off x="1052945" y="0"/>
            <a:ext cx="8086167" cy="1446550"/>
          </a:xfrm>
          <a:prstGeom prst="rect">
            <a:avLst/>
          </a:prstGeom>
        </p:spPr>
        <p:txBody>
          <a:bodyPr wrap="square">
            <a:spAutoFit/>
          </a:bodyPr>
          <a:lstStyle/>
          <a:p>
            <a:pPr lvl="0" algn="r"/>
            <a:r>
              <a:rPr lang="es-CO" sz="3200" b="1" dirty="0">
                <a:solidFill>
                  <a:srgbClr val="004B88"/>
                </a:solidFill>
                <a:latin typeface="Impact" panose="020B0806030902050204" pitchFamily="34" charset="0"/>
              </a:rPr>
              <a:t>SISTEMA </a:t>
            </a:r>
            <a:r>
              <a:rPr lang="es-CO" sz="3200" b="1" dirty="0" smtClean="0">
                <a:solidFill>
                  <a:srgbClr val="004B88"/>
                </a:solidFill>
                <a:latin typeface="Impact" panose="020B0806030902050204" pitchFamily="34" charset="0"/>
              </a:rPr>
              <a:t>ADMINISTRATIVO Y DE GESTIÓN AMBIENTAL</a:t>
            </a:r>
          </a:p>
          <a:p>
            <a:pPr lvl="0" algn="r"/>
            <a:r>
              <a:rPr lang="es-CO" sz="2400" b="1" dirty="0" smtClean="0">
                <a:solidFill>
                  <a:srgbClr val="004B88"/>
                </a:solidFill>
                <a:latin typeface="Impact" panose="020B0806030902050204" pitchFamily="34" charset="0"/>
              </a:rPr>
              <a:t>ACTORES AMBIENTALES</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423087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Llamada con línea 3"/>
          <p:cNvSpPr/>
          <p:nvPr/>
        </p:nvSpPr>
        <p:spPr>
          <a:xfrm rot="16200000">
            <a:off x="570026" y="1077017"/>
            <a:ext cx="4127273" cy="3903970"/>
          </a:xfrm>
          <a:prstGeom prst="borderCallout3">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85750" indent="-285750">
              <a:buClr>
                <a:srgbClr val="BED730"/>
              </a:buClr>
              <a:buBlip>
                <a:blip r:embed="rId2"/>
              </a:buBlip>
            </a:pPr>
            <a:r>
              <a:rPr lang="es-CO" sz="2200" b="1" dirty="0">
                <a:solidFill>
                  <a:schemeClr val="tx1"/>
                </a:solidFill>
                <a:latin typeface="+mj-lt"/>
                <a:cs typeface="Calibri" panose="020F0502020204030204" pitchFamily="34" charset="0"/>
              </a:rPr>
              <a:t>Conocimiento del estado ambiental actual en el municipio en sus áreas urbano y </a:t>
            </a:r>
            <a:r>
              <a:rPr lang="es-CO" sz="2200" b="1" dirty="0" smtClean="0">
                <a:solidFill>
                  <a:schemeClr val="tx1"/>
                </a:solidFill>
                <a:latin typeface="+mj-lt"/>
                <a:cs typeface="Calibri" panose="020F0502020204030204" pitchFamily="34" charset="0"/>
              </a:rPr>
              <a:t>rural</a:t>
            </a:r>
            <a:endParaRPr lang="es-CO" sz="2200" b="1" dirty="0">
              <a:solidFill>
                <a:schemeClr val="tx1"/>
              </a:solidFill>
              <a:latin typeface="+mj-lt"/>
              <a:cs typeface="Calibri" panose="020F0502020204030204" pitchFamily="34" charset="0"/>
            </a:endParaRPr>
          </a:p>
          <a:p>
            <a:pPr marL="285750" indent="-285750">
              <a:buClr>
                <a:srgbClr val="BED730"/>
              </a:buClr>
              <a:buBlip>
                <a:blip r:embed="rId2"/>
              </a:buBlip>
            </a:pPr>
            <a:r>
              <a:rPr lang="es-CO" sz="2200" b="1" dirty="0">
                <a:solidFill>
                  <a:schemeClr val="tx1"/>
                </a:solidFill>
                <a:latin typeface="+mj-lt"/>
                <a:cs typeface="Calibri" panose="020F0502020204030204" pitchFamily="34" charset="0"/>
              </a:rPr>
              <a:t>Visión de futuro ambiental del </a:t>
            </a:r>
            <a:r>
              <a:rPr lang="es-CO" sz="2200" b="1" dirty="0" smtClean="0">
                <a:solidFill>
                  <a:schemeClr val="tx1"/>
                </a:solidFill>
                <a:latin typeface="+mj-lt"/>
                <a:cs typeface="Calibri" panose="020F0502020204030204" pitchFamily="34" charset="0"/>
              </a:rPr>
              <a:t>municipio</a:t>
            </a:r>
            <a:endParaRPr lang="es-CO" sz="2200" b="1" dirty="0">
              <a:solidFill>
                <a:schemeClr val="tx1"/>
              </a:solidFill>
              <a:latin typeface="+mj-lt"/>
              <a:cs typeface="Calibri" panose="020F0502020204030204" pitchFamily="34" charset="0"/>
            </a:endParaRPr>
          </a:p>
          <a:p>
            <a:pPr marL="285750" indent="-285750">
              <a:buClr>
                <a:srgbClr val="BED730"/>
              </a:buClr>
              <a:buBlip>
                <a:blip r:embed="rId2"/>
              </a:buBlip>
            </a:pPr>
            <a:r>
              <a:rPr lang="es-CO" sz="2200" b="1" dirty="0">
                <a:solidFill>
                  <a:schemeClr val="tx1"/>
                </a:solidFill>
                <a:latin typeface="+mj-lt"/>
                <a:cs typeface="Calibri" panose="020F0502020204030204" pitchFamily="34" charset="0"/>
              </a:rPr>
              <a:t>Establecimiento de Estrategias, programas y </a:t>
            </a:r>
            <a:r>
              <a:rPr lang="es-CO" sz="2200" b="1" dirty="0" smtClean="0">
                <a:solidFill>
                  <a:schemeClr val="tx1"/>
                </a:solidFill>
                <a:latin typeface="+mj-lt"/>
                <a:cs typeface="Calibri" panose="020F0502020204030204" pitchFamily="34" charset="0"/>
              </a:rPr>
              <a:t>proyectos</a:t>
            </a:r>
            <a:endParaRPr lang="es-CO" sz="2200" b="1" dirty="0">
              <a:solidFill>
                <a:schemeClr val="tx1"/>
              </a:solidFill>
              <a:latin typeface="+mj-lt"/>
              <a:cs typeface="Calibri" panose="020F0502020204030204" pitchFamily="34" charset="0"/>
            </a:endParaRPr>
          </a:p>
          <a:p>
            <a:pPr marL="285750" indent="-285750">
              <a:buClr>
                <a:srgbClr val="BED730"/>
              </a:buClr>
              <a:buBlip>
                <a:blip r:embed="rId2"/>
              </a:buBlip>
            </a:pPr>
            <a:r>
              <a:rPr lang="es-CO" sz="2200" b="1" dirty="0">
                <a:solidFill>
                  <a:schemeClr val="tx1"/>
                </a:solidFill>
                <a:latin typeface="+mj-lt"/>
                <a:cs typeface="Calibri" panose="020F0502020204030204" pitchFamily="34" charset="0"/>
              </a:rPr>
              <a:t>Asignación de obligaciones y </a:t>
            </a:r>
            <a:r>
              <a:rPr lang="es-CO" sz="2200" b="1" dirty="0" smtClean="0">
                <a:solidFill>
                  <a:schemeClr val="tx1"/>
                </a:solidFill>
                <a:latin typeface="+mj-lt"/>
                <a:cs typeface="Calibri" panose="020F0502020204030204" pitchFamily="34" charset="0"/>
              </a:rPr>
              <a:t>responsables</a:t>
            </a:r>
            <a:endParaRPr lang="es-CO" sz="2200" b="1" dirty="0">
              <a:solidFill>
                <a:schemeClr val="tx1"/>
              </a:solidFill>
              <a:latin typeface="+mj-lt"/>
            </a:endParaRPr>
          </a:p>
        </p:txBody>
      </p:sp>
      <p:sp>
        <p:nvSpPr>
          <p:cNvPr id="7" name="6 Rectángulo"/>
          <p:cNvSpPr/>
          <p:nvPr/>
        </p:nvSpPr>
        <p:spPr>
          <a:xfrm>
            <a:off x="3719886" y="24908"/>
            <a:ext cx="5402056" cy="584775"/>
          </a:xfrm>
          <a:prstGeom prst="rect">
            <a:avLst/>
          </a:prstGeom>
        </p:spPr>
        <p:txBody>
          <a:bodyPr wrap="none">
            <a:spAutoFit/>
          </a:bodyPr>
          <a:lstStyle/>
          <a:p>
            <a:pPr algn="r"/>
            <a:r>
              <a:rPr lang="es-CO" sz="3200" dirty="0">
                <a:solidFill>
                  <a:srgbClr val="004B88"/>
                </a:solidFill>
                <a:latin typeface="Impact" panose="020B0806030902050204" pitchFamily="34" charset="0"/>
              </a:rPr>
              <a:t>FINALIDADES AGENDA AMBIENTAL</a:t>
            </a:r>
          </a:p>
        </p:txBody>
      </p:sp>
      <p:sp>
        <p:nvSpPr>
          <p:cNvPr id="14" name="13 Llamada con línea 3"/>
          <p:cNvSpPr/>
          <p:nvPr/>
        </p:nvSpPr>
        <p:spPr>
          <a:xfrm rot="5400000">
            <a:off x="5445790" y="1565061"/>
            <a:ext cx="3040720" cy="3120468"/>
          </a:xfrm>
          <a:prstGeom prst="borderCallout3">
            <a:avLst/>
          </a:prstGeom>
          <a:noFill/>
          <a:ln w="57150">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85750" indent="-285750">
              <a:buClr>
                <a:srgbClr val="BED730"/>
              </a:buClr>
              <a:buBlip>
                <a:blip r:embed="rId2"/>
              </a:buBlip>
            </a:pPr>
            <a:r>
              <a:rPr lang="es-CO" sz="2400" b="1" dirty="0">
                <a:solidFill>
                  <a:schemeClr val="tx1"/>
                </a:solidFill>
                <a:latin typeface="+mj-lt"/>
                <a:cs typeface="Calibri" panose="020F0502020204030204" pitchFamily="34" charset="0"/>
              </a:rPr>
              <a:t>Integración del tema ambiental a los Planes de Ordenamiento y </a:t>
            </a:r>
            <a:r>
              <a:rPr lang="es-CO" sz="2400" b="1" dirty="0" smtClean="0">
                <a:solidFill>
                  <a:schemeClr val="tx1"/>
                </a:solidFill>
                <a:latin typeface="+mj-lt"/>
                <a:cs typeface="Calibri" panose="020F0502020204030204" pitchFamily="34" charset="0"/>
              </a:rPr>
              <a:t>Desarrollo</a:t>
            </a:r>
            <a:endParaRPr lang="es-CO" sz="2400" b="1" dirty="0">
              <a:solidFill>
                <a:schemeClr val="tx1"/>
              </a:solidFill>
              <a:latin typeface="+mj-lt"/>
              <a:cs typeface="Calibri" panose="020F0502020204030204" pitchFamily="34" charset="0"/>
            </a:endParaRPr>
          </a:p>
          <a:p>
            <a:pPr marL="285750" indent="-285750">
              <a:buClr>
                <a:srgbClr val="BED730"/>
              </a:buClr>
              <a:buBlip>
                <a:blip r:embed="rId2"/>
              </a:buBlip>
            </a:pPr>
            <a:r>
              <a:rPr lang="es-CO" sz="2400" b="1" dirty="0">
                <a:solidFill>
                  <a:schemeClr val="tx1"/>
                </a:solidFill>
                <a:latin typeface="+mj-lt"/>
                <a:cs typeface="Calibri" panose="020F0502020204030204" pitchFamily="34" charset="0"/>
              </a:rPr>
              <a:t>Determinación de acciones </a:t>
            </a:r>
            <a:r>
              <a:rPr lang="es-CO" sz="2400" b="1" dirty="0" smtClean="0">
                <a:solidFill>
                  <a:schemeClr val="tx1"/>
                </a:solidFill>
                <a:latin typeface="+mj-lt"/>
                <a:cs typeface="Calibri" panose="020F0502020204030204" pitchFamily="34" charset="0"/>
              </a:rPr>
              <a:t>conjuntas</a:t>
            </a:r>
            <a:endParaRPr lang="es-CO" sz="2400" b="1" dirty="0">
              <a:solidFill>
                <a:schemeClr val="tx1"/>
              </a:solidFill>
              <a:latin typeface="+mj-lt"/>
              <a:cs typeface="Calibri" panose="020F0502020204030204" pitchFamily="34" charset="0"/>
            </a:endParaRPr>
          </a:p>
        </p:txBody>
      </p:sp>
      <p:pic>
        <p:nvPicPr>
          <p:cNvPr id="10"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039" y="351093"/>
            <a:ext cx="7478974" cy="546032"/>
          </a:xfrm>
          <a:prstGeom prst="rect">
            <a:avLst/>
          </a:prstGeom>
        </p:spPr>
      </p:pic>
    </p:spTree>
    <p:extLst>
      <p:ext uri="{BB962C8B-B14F-4D97-AF65-F5344CB8AC3E}">
        <p14:creationId xmlns:p14="http://schemas.microsoft.com/office/powerpoint/2010/main" val="3614753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con línea 3"/>
          <p:cNvSpPr/>
          <p:nvPr/>
        </p:nvSpPr>
        <p:spPr>
          <a:xfrm rot="16200000">
            <a:off x="65660" y="1404455"/>
            <a:ext cx="4362522" cy="3708050"/>
          </a:xfrm>
          <a:prstGeom prst="borderCallout3">
            <a:avLst>
              <a:gd name="adj1" fmla="val 49541"/>
              <a:gd name="adj2" fmla="val -4492"/>
              <a:gd name="adj3" fmla="val 49277"/>
              <a:gd name="adj4" fmla="val -13052"/>
              <a:gd name="adj5" fmla="val 136054"/>
              <a:gd name="adj6" fmla="val -12826"/>
              <a:gd name="adj7" fmla="val 165981"/>
              <a:gd name="adj8" fmla="val 3261"/>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200" dirty="0" smtClean="0">
                <a:solidFill>
                  <a:schemeClr val="tx1">
                    <a:lumMod val="65000"/>
                    <a:lumOff val="35000"/>
                  </a:schemeClr>
                </a:solidFill>
              </a:rPr>
              <a:t>Define </a:t>
            </a:r>
            <a:r>
              <a:rPr lang="es-CO" sz="2200" dirty="0">
                <a:solidFill>
                  <a:schemeClr val="tx1">
                    <a:lumMod val="65000"/>
                    <a:lumOff val="35000"/>
                  </a:schemeClr>
                </a:solidFill>
              </a:rPr>
              <a:t>de mayor a menor el grado de urgencia de las prioridades de manejo de la problemática ambiental, es decir, sobre cuales se deberán enfocar los esfuerzos y los recursos, para proteger, mantener, mejorar, potenciar, recuperar o utilizar los recursos naturales del municipio de manera sostenible en el corto, mediano o largo </a:t>
            </a:r>
            <a:r>
              <a:rPr lang="es-CO" sz="2200" dirty="0" smtClean="0">
                <a:solidFill>
                  <a:schemeClr val="tx1">
                    <a:lumMod val="65000"/>
                    <a:lumOff val="35000"/>
                  </a:schemeClr>
                </a:solidFill>
              </a:rPr>
              <a:t>plazo</a:t>
            </a:r>
            <a:endParaRPr lang="es-CO" sz="2200" dirty="0"/>
          </a:p>
        </p:txBody>
      </p:sp>
      <p:sp>
        <p:nvSpPr>
          <p:cNvPr id="2" name="1 Rectángulo"/>
          <p:cNvSpPr/>
          <p:nvPr/>
        </p:nvSpPr>
        <p:spPr>
          <a:xfrm>
            <a:off x="2581834" y="0"/>
            <a:ext cx="6562166" cy="1077218"/>
          </a:xfrm>
          <a:prstGeom prst="rect">
            <a:avLst/>
          </a:prstGeom>
        </p:spPr>
        <p:txBody>
          <a:bodyPr wrap="square">
            <a:spAutoFit/>
          </a:bodyPr>
          <a:lstStyle/>
          <a:p>
            <a:pPr algn="r"/>
            <a:r>
              <a:rPr lang="es-CO" sz="3200" dirty="0" smtClean="0">
                <a:solidFill>
                  <a:srgbClr val="004B88"/>
                </a:solidFill>
                <a:latin typeface="Impact" panose="020B0806030902050204" pitchFamily="34" charset="0"/>
              </a:rPr>
              <a:t>PRIORIZACIÓN </a:t>
            </a:r>
            <a:r>
              <a:rPr lang="es-CO" sz="3200" dirty="0">
                <a:solidFill>
                  <a:srgbClr val="004B88"/>
                </a:solidFill>
                <a:latin typeface="Impact" panose="020B0806030902050204" pitchFamily="34" charset="0"/>
              </a:rPr>
              <a:t>DE </a:t>
            </a:r>
            <a:endParaRPr lang="es-CO" sz="3200" dirty="0" smtClean="0">
              <a:solidFill>
                <a:srgbClr val="004B88"/>
              </a:solidFill>
              <a:latin typeface="Impact" panose="020B0806030902050204" pitchFamily="34" charset="0"/>
            </a:endParaRPr>
          </a:p>
          <a:p>
            <a:pPr algn="r"/>
            <a:r>
              <a:rPr lang="es-CO" sz="3200" dirty="0" smtClean="0">
                <a:solidFill>
                  <a:srgbClr val="004B88"/>
                </a:solidFill>
                <a:latin typeface="Impact" panose="020B0806030902050204" pitchFamily="34" charset="0"/>
              </a:rPr>
              <a:t>LA PROBLEMÁTICA </a:t>
            </a:r>
            <a:r>
              <a:rPr lang="es-CO" sz="3200" dirty="0">
                <a:solidFill>
                  <a:srgbClr val="004B88"/>
                </a:solidFill>
                <a:latin typeface="Impact" panose="020B0806030902050204" pitchFamily="34" charset="0"/>
              </a:rPr>
              <a:t>AMBIENTAL</a:t>
            </a:r>
          </a:p>
        </p:txBody>
      </p:sp>
      <p:pic>
        <p:nvPicPr>
          <p:cNvPr id="7"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805798"/>
            <a:ext cx="6999623" cy="54603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236" y="1304433"/>
            <a:ext cx="4221018" cy="3908092"/>
          </a:xfrm>
          <a:prstGeom prst="rect">
            <a:avLst/>
          </a:prstGeom>
        </p:spPr>
      </p:pic>
    </p:spTree>
    <p:extLst>
      <p:ext uri="{BB962C8B-B14F-4D97-AF65-F5344CB8AC3E}">
        <p14:creationId xmlns:p14="http://schemas.microsoft.com/office/powerpoint/2010/main" val="1721261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con línea 3"/>
          <p:cNvSpPr/>
          <p:nvPr/>
        </p:nvSpPr>
        <p:spPr>
          <a:xfrm rot="16200000">
            <a:off x="1122218" y="668398"/>
            <a:ext cx="3278912" cy="5006108"/>
          </a:xfrm>
          <a:prstGeom prst="borderCallout3">
            <a:avLst>
              <a:gd name="adj1" fmla="val 50669"/>
              <a:gd name="adj2" fmla="val -6080"/>
              <a:gd name="adj3" fmla="val 50853"/>
              <a:gd name="adj4" fmla="val -22583"/>
              <a:gd name="adj5" fmla="val 104244"/>
              <a:gd name="adj6" fmla="val -45681"/>
              <a:gd name="adj7" fmla="val 117391"/>
              <a:gd name="adj8" fmla="val -33685"/>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200" dirty="0">
                <a:solidFill>
                  <a:schemeClr val="tx1">
                    <a:lumMod val="65000"/>
                    <a:lumOff val="35000"/>
                  </a:schemeClr>
                </a:solidFill>
              </a:rPr>
              <a:t>Se deben plantear análisis concluyentes sobre Áreas Estratégicas Críticas, Potencialidades y Problemáticas Ambientales Municipales que tengan concordancia con la información cuantitativa y cartográfica desarrollada en el Perfil Ambiental y con las Problemática Ambiental relacionada en el mismo</a:t>
            </a:r>
            <a:r>
              <a:rPr lang="es-CO" sz="2200" dirty="0" smtClean="0">
                <a:solidFill>
                  <a:schemeClr val="tx1">
                    <a:lumMod val="65000"/>
                    <a:lumOff val="35000"/>
                  </a:schemeClr>
                </a:solidFill>
              </a:rPr>
              <a:t>.</a:t>
            </a:r>
            <a:endParaRPr lang="es-CO" sz="2200" dirty="0">
              <a:solidFill>
                <a:schemeClr val="tx1">
                  <a:lumMod val="65000"/>
                  <a:lumOff val="35000"/>
                </a:schemeClr>
              </a:solidFill>
            </a:endParaRPr>
          </a:p>
        </p:txBody>
      </p:sp>
      <p:sp>
        <p:nvSpPr>
          <p:cNvPr id="2" name="1 Rectángulo"/>
          <p:cNvSpPr/>
          <p:nvPr/>
        </p:nvSpPr>
        <p:spPr>
          <a:xfrm>
            <a:off x="5005558" y="58651"/>
            <a:ext cx="4138442" cy="1200329"/>
          </a:xfrm>
          <a:prstGeom prst="rect">
            <a:avLst/>
          </a:prstGeom>
        </p:spPr>
        <p:txBody>
          <a:bodyPr wrap="none">
            <a:spAutoFit/>
          </a:bodyPr>
          <a:lstStyle/>
          <a:p>
            <a:pPr algn="r"/>
            <a:r>
              <a:rPr lang="es-CO" sz="3600" dirty="0">
                <a:solidFill>
                  <a:srgbClr val="004B88"/>
                </a:solidFill>
                <a:latin typeface="Impact" panose="020B0806030902050204" pitchFamily="34" charset="0"/>
              </a:rPr>
              <a:t>CONCLUSIONES </a:t>
            </a:r>
            <a:endParaRPr lang="es-CO" sz="3600" dirty="0" smtClean="0">
              <a:solidFill>
                <a:srgbClr val="004B88"/>
              </a:solidFill>
              <a:latin typeface="Impact" panose="020B0806030902050204" pitchFamily="34" charset="0"/>
            </a:endParaRPr>
          </a:p>
          <a:p>
            <a:pPr algn="r"/>
            <a:r>
              <a:rPr lang="es-CO" sz="3600" dirty="0" smtClean="0">
                <a:solidFill>
                  <a:srgbClr val="004B88"/>
                </a:solidFill>
                <a:latin typeface="Impact" panose="020B0806030902050204" pitchFamily="34" charset="0"/>
              </a:rPr>
              <a:t>DEL PERFIL </a:t>
            </a:r>
            <a:r>
              <a:rPr lang="es-CO" sz="3600" dirty="0">
                <a:solidFill>
                  <a:srgbClr val="004B88"/>
                </a:solidFill>
                <a:latin typeface="Impact" panose="020B0806030902050204" pitchFamily="34" charset="0"/>
              </a:rPr>
              <a:t>AMBIENTAL</a:t>
            </a:r>
          </a:p>
        </p:txBody>
      </p:sp>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82" y="985964"/>
            <a:ext cx="5678498" cy="546032"/>
          </a:xfrm>
          <a:prstGeom prst="rect">
            <a:avLst/>
          </a:prstGeom>
        </p:spPr>
      </p:pic>
      <p:pic>
        <p:nvPicPr>
          <p:cNvPr id="5" name="4 Imag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2306" y="1927470"/>
            <a:ext cx="3557900" cy="4123706"/>
          </a:xfrm>
          <a:prstGeom prst="rect">
            <a:avLst/>
          </a:prstGeom>
        </p:spPr>
      </p:pic>
    </p:spTree>
    <p:extLst>
      <p:ext uri="{BB962C8B-B14F-4D97-AF65-F5344CB8AC3E}">
        <p14:creationId xmlns:p14="http://schemas.microsoft.com/office/powerpoint/2010/main" val="1719082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1523999" y="655782"/>
          <a:ext cx="7241309" cy="480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nvPr>
        </p:nvGraphicFramePr>
        <p:xfrm>
          <a:off x="323272" y="485679"/>
          <a:ext cx="8552873" cy="5701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0847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ERSONAL\AppData\Local\Microsoft\Windows\INetCache\IE\6BHP76S5\estrategias[1].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949566" y="2016405"/>
            <a:ext cx="4301473" cy="3207402"/>
          </a:xfrm>
          <a:prstGeom prst="rect">
            <a:avLst/>
          </a:prstGeom>
          <a:noFill/>
          <a:extLst>
            <a:ext uri="{909E8E84-426E-40DD-AFC4-6F175D3DCCD1}">
              <a14:hiddenFill xmlns:a14="http://schemas.microsoft.com/office/drawing/2010/main">
                <a:solidFill>
                  <a:srgbClr val="FFFFFF"/>
                </a:solidFill>
              </a14:hiddenFill>
            </a:ext>
          </a:extLst>
        </p:spPr>
      </p:pic>
      <p:sp>
        <p:nvSpPr>
          <p:cNvPr id="8" name="7 Llamada con línea 3"/>
          <p:cNvSpPr/>
          <p:nvPr/>
        </p:nvSpPr>
        <p:spPr>
          <a:xfrm rot="16200000">
            <a:off x="1154003" y="951887"/>
            <a:ext cx="2938250" cy="4839854"/>
          </a:xfrm>
          <a:prstGeom prst="borderCallout3">
            <a:avLst>
              <a:gd name="adj1" fmla="val 18750"/>
              <a:gd name="adj2" fmla="val -8333"/>
              <a:gd name="adj3" fmla="val 18750"/>
              <a:gd name="adj4" fmla="val -16667"/>
              <a:gd name="adj5" fmla="val 100000"/>
              <a:gd name="adj6" fmla="val -16667"/>
              <a:gd name="adj7" fmla="val 148841"/>
              <a:gd name="adj8" fmla="val 1097"/>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200" dirty="0">
                <a:solidFill>
                  <a:schemeClr val="tx1">
                    <a:lumMod val="65000"/>
                    <a:lumOff val="35000"/>
                  </a:schemeClr>
                </a:solidFill>
              </a:rPr>
              <a:t>Es un ejercicio de agrupación de la problemática con temas afines y relacionados.  Ej. Suelos, Recurso Hídrico, etc. Ninguna línea estratégica tiene mayor importancia que otra, y los objetivos y resultados a alcanzar en una de ellas tienen efectos e impactos sobre las otras</a:t>
            </a:r>
            <a:r>
              <a:rPr lang="es-CO" sz="2200" dirty="0" smtClean="0">
                <a:solidFill>
                  <a:schemeClr val="tx1">
                    <a:lumMod val="65000"/>
                    <a:lumOff val="35000"/>
                  </a:schemeClr>
                </a:solidFill>
              </a:rPr>
              <a:t>.</a:t>
            </a:r>
            <a:endParaRPr lang="es-CO" sz="2200" dirty="0">
              <a:solidFill>
                <a:schemeClr val="tx1">
                  <a:lumMod val="65000"/>
                  <a:lumOff val="35000"/>
                </a:schemeClr>
              </a:solidFill>
            </a:endParaRPr>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1143923"/>
            <a:ext cx="9864436" cy="546032"/>
          </a:xfrm>
          <a:prstGeom prst="rect">
            <a:avLst/>
          </a:prstGeom>
        </p:spPr>
      </p:pic>
      <p:sp>
        <p:nvSpPr>
          <p:cNvPr id="9" name="10 Rectángulo"/>
          <p:cNvSpPr/>
          <p:nvPr/>
        </p:nvSpPr>
        <p:spPr>
          <a:xfrm>
            <a:off x="1052945" y="0"/>
            <a:ext cx="8086167" cy="1446550"/>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PLAN DE ACCIÓN  Y SEGUIMIENTO AL PLAN DE ACCIÓN</a:t>
            </a:r>
          </a:p>
          <a:p>
            <a:pPr lvl="0" algn="r"/>
            <a:r>
              <a:rPr lang="es-CO" sz="2400" b="1" dirty="0" smtClean="0">
                <a:solidFill>
                  <a:srgbClr val="004B88"/>
                </a:solidFill>
                <a:latin typeface="Impact" panose="020B0806030902050204" pitchFamily="34" charset="0"/>
              </a:rPr>
              <a:t>LÍNEAS ESTRATÉGICAS</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2333618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830844" y="1911926"/>
            <a:ext cx="4400142" cy="2899267"/>
          </a:xfrm>
          <a:prstGeom prst="rect">
            <a:avLst/>
          </a:prstGeom>
          <a:ln>
            <a:noFill/>
          </a:ln>
          <a:effectLst>
            <a:softEdge rad="112500"/>
          </a:effectLst>
        </p:spPr>
      </p:pic>
      <p:sp>
        <p:nvSpPr>
          <p:cNvPr id="8" name="7 Llamada con línea 3"/>
          <p:cNvSpPr/>
          <p:nvPr/>
        </p:nvSpPr>
        <p:spPr>
          <a:xfrm rot="16200000">
            <a:off x="1107480" y="950463"/>
            <a:ext cx="2754203" cy="4322618"/>
          </a:xfrm>
          <a:prstGeom prst="borderCallout3">
            <a:avLst>
              <a:gd name="adj1" fmla="val 38622"/>
              <a:gd name="adj2" fmla="val -6992"/>
              <a:gd name="adj3" fmla="val 38622"/>
              <a:gd name="adj4" fmla="val -32429"/>
              <a:gd name="adj5" fmla="val 116667"/>
              <a:gd name="adj6" fmla="val -33099"/>
              <a:gd name="adj7" fmla="val 149929"/>
              <a:gd name="adj8" fmla="val -28119"/>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400" dirty="0">
                <a:solidFill>
                  <a:schemeClr val="tx1">
                    <a:lumMod val="65000"/>
                    <a:lumOff val="35000"/>
                  </a:schemeClr>
                </a:solidFill>
              </a:rPr>
              <a:t>Es la desagregación temática de las líneas estratégicas. Ej. Programa: Contaminación del Recurso Hídrico, Línea Estratégica: Recurso Hídrico</a:t>
            </a:r>
            <a:r>
              <a:rPr lang="es-CO" sz="2400" dirty="0" smtClean="0">
                <a:solidFill>
                  <a:schemeClr val="tx1">
                    <a:lumMod val="65000"/>
                    <a:lumOff val="35000"/>
                  </a:schemeClr>
                </a:solidFill>
              </a:rPr>
              <a:t>.</a:t>
            </a:r>
            <a:endParaRPr lang="es-CO" sz="2400" dirty="0">
              <a:solidFill>
                <a:schemeClr val="tx1">
                  <a:lumMod val="65000"/>
                  <a:lumOff val="35000"/>
                </a:schemeClr>
              </a:solidFill>
            </a:endParaRPr>
          </a:p>
        </p:txBody>
      </p:sp>
      <p:pic>
        <p:nvPicPr>
          <p:cNvPr id="9"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1143923"/>
            <a:ext cx="9864436" cy="546032"/>
          </a:xfrm>
          <a:prstGeom prst="rect">
            <a:avLst/>
          </a:prstGeom>
        </p:spPr>
      </p:pic>
      <p:sp>
        <p:nvSpPr>
          <p:cNvPr id="10" name="10 Rectángulo"/>
          <p:cNvSpPr/>
          <p:nvPr/>
        </p:nvSpPr>
        <p:spPr>
          <a:xfrm>
            <a:off x="1052945" y="0"/>
            <a:ext cx="8086167" cy="1446550"/>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PLAN DE ACCIÓN  Y SEGUIMIENTO AL PLAN DE ACCIÓN</a:t>
            </a:r>
          </a:p>
          <a:p>
            <a:pPr lvl="0" algn="r"/>
            <a:r>
              <a:rPr lang="es-CO" sz="2400" b="1" dirty="0" smtClean="0">
                <a:solidFill>
                  <a:srgbClr val="004B88"/>
                </a:solidFill>
                <a:latin typeface="Impact" panose="020B0806030902050204" pitchFamily="34" charset="0"/>
              </a:rPr>
              <a:t>PROGRAMAS</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1516060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rot="857785">
            <a:off x="6334551" y="2477316"/>
            <a:ext cx="2712064" cy="2712064"/>
          </a:xfrm>
          <a:prstGeom prst="rect">
            <a:avLst/>
          </a:prstGeom>
        </p:spPr>
      </p:pic>
      <p:sp>
        <p:nvSpPr>
          <p:cNvPr id="8" name="7 Llamada con línea 3"/>
          <p:cNvSpPr/>
          <p:nvPr/>
        </p:nvSpPr>
        <p:spPr>
          <a:xfrm rot="16200000">
            <a:off x="1274674" y="544587"/>
            <a:ext cx="3352692" cy="5643421"/>
          </a:xfrm>
          <a:prstGeom prst="borderCallout3">
            <a:avLst>
              <a:gd name="adj1" fmla="val 18750"/>
              <a:gd name="adj2" fmla="val -8333"/>
              <a:gd name="adj3" fmla="val 18750"/>
              <a:gd name="adj4" fmla="val -16667"/>
              <a:gd name="adj5" fmla="val 100000"/>
              <a:gd name="adj6" fmla="val -16667"/>
              <a:gd name="adj7" fmla="val 123765"/>
              <a:gd name="adj8" fmla="val -5027"/>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2000" dirty="0">
                <a:solidFill>
                  <a:schemeClr val="tx1">
                    <a:lumMod val="65000"/>
                    <a:lumOff val="35000"/>
                  </a:schemeClr>
                </a:solidFill>
              </a:rPr>
              <a:t>Los proyectos propuestos deben apuntar a la mitigación de por lo menos una problemática ambiental </a:t>
            </a:r>
            <a:r>
              <a:rPr lang="es-CO" sz="2000" dirty="0" smtClean="0">
                <a:solidFill>
                  <a:schemeClr val="tx1">
                    <a:lumMod val="65000"/>
                    <a:lumOff val="35000"/>
                  </a:schemeClr>
                </a:solidFill>
              </a:rPr>
              <a:t>identificada </a:t>
            </a:r>
            <a:r>
              <a:rPr lang="es-CO" sz="2000" dirty="0">
                <a:solidFill>
                  <a:schemeClr val="tx1">
                    <a:lumMod val="65000"/>
                    <a:lumOff val="35000"/>
                  </a:schemeClr>
                </a:solidFill>
              </a:rPr>
              <a:t>y deberán tener algunos datos mínimos, como: Línea Estratégica y Programa al que pertenece, Definición de la Problemática Ambiental, Objetivos, Estado del Proyecto (Formulación, Preparación, Fase de Ejecución, Evaluación), Plazo de Ejecución, Fuentes Posibles de Financiación, Entidades Responsables, Población Beneficiaria, Involucrados en el Desarrollo del Proyecto etc</a:t>
            </a:r>
            <a:r>
              <a:rPr lang="es-CO" sz="2000" dirty="0" smtClean="0">
                <a:solidFill>
                  <a:schemeClr val="tx1">
                    <a:lumMod val="65000"/>
                    <a:lumOff val="35000"/>
                  </a:schemeClr>
                </a:solidFill>
              </a:rPr>
              <a:t>.</a:t>
            </a:r>
            <a:endParaRPr lang="es-CO" sz="2000" dirty="0">
              <a:solidFill>
                <a:schemeClr val="tx1">
                  <a:lumMod val="65000"/>
                  <a:lumOff val="35000"/>
                </a:schemeClr>
              </a:solidFill>
            </a:endParaRPr>
          </a:p>
        </p:txBody>
      </p:sp>
      <p:pic>
        <p:nvPicPr>
          <p:cNvPr id="9"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6" y="1143923"/>
            <a:ext cx="9864436" cy="546032"/>
          </a:xfrm>
          <a:prstGeom prst="rect">
            <a:avLst/>
          </a:prstGeom>
        </p:spPr>
      </p:pic>
      <p:sp>
        <p:nvSpPr>
          <p:cNvPr id="10" name="10 Rectángulo"/>
          <p:cNvSpPr/>
          <p:nvPr/>
        </p:nvSpPr>
        <p:spPr>
          <a:xfrm>
            <a:off x="1052945" y="0"/>
            <a:ext cx="8086167" cy="1446550"/>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PLAN DE ACCIÓN  Y SEGUIMIENTO AL PLAN DE ACCIÓN</a:t>
            </a:r>
          </a:p>
          <a:p>
            <a:pPr lvl="0" algn="r"/>
            <a:r>
              <a:rPr lang="es-CO" sz="2400" b="1" dirty="0" smtClean="0">
                <a:solidFill>
                  <a:srgbClr val="004B88"/>
                </a:solidFill>
                <a:latin typeface="Impact" panose="020B0806030902050204" pitchFamily="34" charset="0"/>
              </a:rPr>
              <a:t>PROYECTOS</a:t>
            </a:r>
            <a:endParaRPr lang="es-CO" sz="2400" b="1" dirty="0">
              <a:solidFill>
                <a:srgbClr val="004B88"/>
              </a:solidFill>
              <a:latin typeface="Impact" panose="020B0806030902050204" pitchFamily="34" charset="0"/>
            </a:endParaRPr>
          </a:p>
        </p:txBody>
      </p:sp>
    </p:spTree>
    <p:extLst>
      <p:ext uri="{BB962C8B-B14F-4D97-AF65-F5344CB8AC3E}">
        <p14:creationId xmlns:p14="http://schemas.microsoft.com/office/powerpoint/2010/main" val="97883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143923"/>
            <a:ext cx="9864436" cy="546032"/>
          </a:xfrm>
          <a:prstGeom prst="rect">
            <a:avLst/>
          </a:prstGeom>
        </p:spPr>
      </p:pic>
      <p:sp>
        <p:nvSpPr>
          <p:cNvPr id="6" name="10 Rectángulo"/>
          <p:cNvSpPr/>
          <p:nvPr/>
        </p:nvSpPr>
        <p:spPr>
          <a:xfrm>
            <a:off x="1052945" y="0"/>
            <a:ext cx="8086167" cy="1446550"/>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PLAN DE ACCIÓN  Y SEGUIMIENTO AL PLAN DE ACCIÓN</a:t>
            </a:r>
          </a:p>
          <a:p>
            <a:pPr lvl="0" algn="r"/>
            <a:r>
              <a:rPr lang="es-CO" sz="2400" b="1" dirty="0" smtClean="0">
                <a:solidFill>
                  <a:srgbClr val="004B88"/>
                </a:solidFill>
                <a:latin typeface="Impact" panose="020B0806030902050204" pitchFamily="34" charset="0"/>
              </a:rPr>
              <a:t>MATRIZ DE PLAN DE ACCIÓN</a:t>
            </a:r>
            <a:endParaRPr lang="es-CO" sz="2400" b="1" dirty="0">
              <a:solidFill>
                <a:srgbClr val="004B88"/>
              </a:solidFill>
              <a:latin typeface="Impact" panose="020B0806030902050204" pitchFamily="34" charset="0"/>
            </a:endParaRPr>
          </a:p>
        </p:txBody>
      </p:sp>
      <p:pic>
        <p:nvPicPr>
          <p:cNvPr id="3" name="Imagen 2"/>
          <p:cNvPicPr>
            <a:picLocks noChangeAspect="1"/>
          </p:cNvPicPr>
          <p:nvPr/>
        </p:nvPicPr>
        <p:blipFill>
          <a:blip r:embed="rId3"/>
          <a:stretch>
            <a:fillRect/>
          </a:stretch>
        </p:blipFill>
        <p:spPr>
          <a:xfrm>
            <a:off x="295564" y="1861719"/>
            <a:ext cx="8617527" cy="3338522"/>
          </a:xfrm>
          <a:prstGeom prst="rect">
            <a:avLst/>
          </a:prstGeom>
        </p:spPr>
      </p:pic>
    </p:spTree>
    <p:extLst>
      <p:ext uri="{BB962C8B-B14F-4D97-AF65-F5344CB8AC3E}">
        <p14:creationId xmlns:p14="http://schemas.microsoft.com/office/powerpoint/2010/main" val="3964315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143923"/>
            <a:ext cx="9864436" cy="546032"/>
          </a:xfrm>
          <a:prstGeom prst="rect">
            <a:avLst/>
          </a:prstGeom>
        </p:spPr>
      </p:pic>
      <p:sp>
        <p:nvSpPr>
          <p:cNvPr id="5" name="10 Rectángulo"/>
          <p:cNvSpPr/>
          <p:nvPr/>
        </p:nvSpPr>
        <p:spPr>
          <a:xfrm>
            <a:off x="1052945" y="0"/>
            <a:ext cx="8086167" cy="1446550"/>
          </a:xfrm>
          <a:prstGeom prst="rect">
            <a:avLst/>
          </a:prstGeom>
        </p:spPr>
        <p:txBody>
          <a:bodyPr wrap="square">
            <a:spAutoFit/>
          </a:bodyPr>
          <a:lstStyle/>
          <a:p>
            <a:pPr lvl="0" algn="r"/>
            <a:r>
              <a:rPr lang="es-CO" sz="3200" b="1" dirty="0" smtClean="0">
                <a:solidFill>
                  <a:srgbClr val="004B88"/>
                </a:solidFill>
                <a:latin typeface="Impact" panose="020B0806030902050204" pitchFamily="34" charset="0"/>
              </a:rPr>
              <a:t>PLAN DE ACCIÓN  Y SEGUIMIENTO AL PLAN DE ACCIÓN</a:t>
            </a:r>
          </a:p>
          <a:p>
            <a:pPr lvl="0" algn="r"/>
            <a:r>
              <a:rPr lang="es-CO" sz="2400" b="1" dirty="0" smtClean="0">
                <a:solidFill>
                  <a:srgbClr val="004B88"/>
                </a:solidFill>
                <a:latin typeface="Impact" panose="020B0806030902050204" pitchFamily="34" charset="0"/>
              </a:rPr>
              <a:t>MATRIZ DE SEGUIMIENTO AL PLAN DE ACCIÓN</a:t>
            </a:r>
            <a:endParaRPr lang="es-CO" sz="2400" b="1" dirty="0">
              <a:solidFill>
                <a:srgbClr val="004B88"/>
              </a:solidFill>
              <a:latin typeface="Impact" panose="020B0806030902050204" pitchFamily="34" charset="0"/>
            </a:endParaRPr>
          </a:p>
        </p:txBody>
      </p:sp>
      <p:pic>
        <p:nvPicPr>
          <p:cNvPr id="6" name="Imagen 5"/>
          <p:cNvPicPr>
            <a:picLocks noChangeAspect="1"/>
          </p:cNvPicPr>
          <p:nvPr/>
        </p:nvPicPr>
        <p:blipFill>
          <a:blip r:embed="rId3"/>
          <a:stretch>
            <a:fillRect/>
          </a:stretch>
        </p:blipFill>
        <p:spPr>
          <a:xfrm>
            <a:off x="138544" y="2152073"/>
            <a:ext cx="8886615" cy="2630027"/>
          </a:xfrm>
          <a:prstGeom prst="rect">
            <a:avLst/>
          </a:prstGeom>
        </p:spPr>
      </p:pic>
    </p:spTree>
    <p:extLst>
      <p:ext uri="{BB962C8B-B14F-4D97-AF65-F5344CB8AC3E}">
        <p14:creationId xmlns:p14="http://schemas.microsoft.com/office/powerpoint/2010/main" val="3018584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406" t="6404" r="4582" b="7552"/>
          <a:stretch/>
        </p:blipFill>
        <p:spPr>
          <a:xfrm>
            <a:off x="6239705" y="541697"/>
            <a:ext cx="2616373" cy="1618523"/>
          </a:xfrm>
          <a:prstGeom prst="rect">
            <a:avLst/>
          </a:prstGeom>
        </p:spPr>
      </p:pic>
      <p:sp>
        <p:nvSpPr>
          <p:cNvPr id="3" name="Título 1"/>
          <p:cNvSpPr txBox="1">
            <a:spLocks/>
          </p:cNvSpPr>
          <p:nvPr/>
        </p:nvSpPr>
        <p:spPr>
          <a:xfrm>
            <a:off x="5004048" y="2305684"/>
            <a:ext cx="3384376" cy="907292"/>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x-none" sz="7200" dirty="0" smtClean="0">
                <a:solidFill>
                  <a:schemeClr val="accent1">
                    <a:lumMod val="50000"/>
                  </a:schemeClr>
                </a:solidFill>
                <a:latin typeface="Impact" panose="020B0806030902050204" pitchFamily="34" charset="0"/>
              </a:rPr>
              <a:t>GRACIAS</a:t>
            </a:r>
            <a:endParaRPr lang="en-US" sz="7200" dirty="0">
              <a:solidFill>
                <a:schemeClr val="accent1">
                  <a:lumMod val="50000"/>
                </a:schemeClr>
              </a:solidFill>
              <a:latin typeface="Impact" panose="020B080603090205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661248"/>
            <a:ext cx="2173171" cy="588152"/>
          </a:xfrm>
          <a:prstGeom prst="rect">
            <a:avLst/>
          </a:prstGeom>
        </p:spPr>
      </p:pic>
      <p:pic>
        <p:nvPicPr>
          <p:cNvPr id="5" name="Imagen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705" y="4148093"/>
            <a:ext cx="2358068" cy="976190"/>
          </a:xfrm>
          <a:prstGeom prst="rect">
            <a:avLst/>
          </a:prstGeom>
        </p:spPr>
      </p:pic>
      <p:pic>
        <p:nvPicPr>
          <p:cNvPr id="6" name="Imagen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4474" y="4862203"/>
            <a:ext cx="3212698" cy="977778"/>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1920" y="3098992"/>
            <a:ext cx="4875252" cy="546032"/>
          </a:xfrm>
          <a:prstGeom prst="rect">
            <a:avLst/>
          </a:prstGeom>
        </p:spPr>
      </p:pic>
    </p:spTree>
    <p:extLst>
      <p:ext uri="{BB962C8B-B14F-4D97-AF65-F5344CB8AC3E}">
        <p14:creationId xmlns:p14="http://schemas.microsoft.com/office/powerpoint/2010/main" val="1049865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71577" y="1573686"/>
            <a:ext cx="3655714" cy="2891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10 Llamada con línea 3"/>
          <p:cNvSpPr/>
          <p:nvPr/>
        </p:nvSpPr>
        <p:spPr>
          <a:xfrm rot="16200000">
            <a:off x="1965664" y="2866419"/>
            <a:ext cx="1062320" cy="3580754"/>
          </a:xfrm>
          <a:prstGeom prst="borderCallout3">
            <a:avLst/>
          </a:prstGeom>
          <a:noFill/>
          <a:ln w="57150">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3200" dirty="0">
                <a:solidFill>
                  <a:srgbClr val="00A99D"/>
                </a:solidFill>
                <a:latin typeface="Impact" panose="020B0806030902050204" pitchFamily="34" charset="0"/>
              </a:rPr>
              <a:t>PLAN DE ACCIÓN </a:t>
            </a:r>
            <a:r>
              <a:rPr lang="es-CO" sz="3200" dirty="0" smtClean="0">
                <a:solidFill>
                  <a:srgbClr val="00A99D"/>
                </a:solidFill>
                <a:latin typeface="Impact" panose="020B0806030902050204" pitchFamily="34" charset="0"/>
              </a:rPr>
              <a:t>AMBIENTAL</a:t>
            </a:r>
            <a:endParaRPr lang="es-CO" sz="3200" dirty="0">
              <a:solidFill>
                <a:srgbClr val="00A99D"/>
              </a:solidFill>
              <a:latin typeface="Impact" panose="020B0806030902050204" pitchFamily="34" charset="0"/>
            </a:endParaRPr>
          </a:p>
        </p:txBody>
      </p:sp>
      <p:sp>
        <p:nvSpPr>
          <p:cNvPr id="12" name="11 Llamada con línea 3"/>
          <p:cNvSpPr/>
          <p:nvPr/>
        </p:nvSpPr>
        <p:spPr>
          <a:xfrm rot="16200000">
            <a:off x="1275814" y="646576"/>
            <a:ext cx="2102112" cy="2605644"/>
          </a:xfrm>
          <a:prstGeom prst="borderCallout3">
            <a:avLst/>
          </a:prstGeom>
          <a:noFill/>
          <a:ln w="57150">
            <a:solidFill>
              <a:srgbClr val="004B8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4000" dirty="0">
                <a:solidFill>
                  <a:srgbClr val="00A99D"/>
                </a:solidFill>
                <a:latin typeface="Impact" panose="020B0806030902050204" pitchFamily="34" charset="0"/>
              </a:rPr>
              <a:t>PERFIL </a:t>
            </a:r>
          </a:p>
          <a:p>
            <a:pPr algn="ctr"/>
            <a:r>
              <a:rPr lang="es-CO" sz="4000" dirty="0">
                <a:solidFill>
                  <a:srgbClr val="00A99D"/>
                </a:solidFill>
                <a:latin typeface="Impact" panose="020B0806030902050204" pitchFamily="34" charset="0"/>
              </a:rPr>
              <a:t>AMBIENTAL</a:t>
            </a:r>
            <a:endParaRPr lang="es-CO" sz="4000" dirty="0"/>
          </a:p>
        </p:txBody>
      </p:sp>
      <p:sp>
        <p:nvSpPr>
          <p:cNvPr id="7" name="6 Rectángulo"/>
          <p:cNvSpPr/>
          <p:nvPr/>
        </p:nvSpPr>
        <p:spPr>
          <a:xfrm>
            <a:off x="3388064" y="24908"/>
            <a:ext cx="5733878" cy="584775"/>
          </a:xfrm>
          <a:prstGeom prst="rect">
            <a:avLst/>
          </a:prstGeom>
        </p:spPr>
        <p:txBody>
          <a:bodyPr wrap="none">
            <a:spAutoFit/>
          </a:bodyPr>
          <a:lstStyle/>
          <a:p>
            <a:pPr algn="r"/>
            <a:r>
              <a:rPr lang="es-CO" sz="3200" dirty="0" smtClean="0">
                <a:solidFill>
                  <a:srgbClr val="004B88"/>
                </a:solidFill>
                <a:latin typeface="Impact" panose="020B0806030902050204" pitchFamily="34" charset="0"/>
              </a:rPr>
              <a:t>COMPONENTES </a:t>
            </a:r>
            <a:r>
              <a:rPr lang="es-CO" sz="3200" dirty="0">
                <a:solidFill>
                  <a:srgbClr val="004B88"/>
                </a:solidFill>
                <a:latin typeface="Impact" panose="020B0806030902050204" pitchFamily="34" charset="0"/>
              </a:rPr>
              <a:t>AGENDA AMBIENTAL</a:t>
            </a:r>
          </a:p>
        </p:txBody>
      </p:sp>
      <p:pic>
        <p:nvPicPr>
          <p:cNvPr id="9"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311" y="351093"/>
            <a:ext cx="7929350" cy="546032"/>
          </a:xfrm>
          <a:prstGeom prst="rect">
            <a:avLst/>
          </a:prstGeom>
        </p:spPr>
      </p:pic>
    </p:spTree>
    <p:extLst>
      <p:ext uri="{BB962C8B-B14F-4D97-AF65-F5344CB8AC3E}">
        <p14:creationId xmlns:p14="http://schemas.microsoft.com/office/powerpoint/2010/main" val="100931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Llamada con línea 3"/>
          <p:cNvSpPr/>
          <p:nvPr/>
        </p:nvSpPr>
        <p:spPr>
          <a:xfrm rot="16200000">
            <a:off x="1229680" y="461245"/>
            <a:ext cx="3645795" cy="4958745"/>
          </a:xfrm>
          <a:prstGeom prst="borderCallout3">
            <a:avLst>
              <a:gd name="adj1" fmla="val 18750"/>
              <a:gd name="adj2" fmla="val -8333"/>
              <a:gd name="adj3" fmla="val 18750"/>
              <a:gd name="adj4" fmla="val -16667"/>
              <a:gd name="adj5" fmla="val 100000"/>
              <a:gd name="adj6" fmla="val -16667"/>
              <a:gd name="adj7" fmla="val 138284"/>
              <a:gd name="adj8" fmla="val -1698"/>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3200" b="1" dirty="0">
                <a:solidFill>
                  <a:schemeClr val="tx1"/>
                </a:solidFill>
              </a:rPr>
              <a:t>Caracterización y análisis de la situación ambiental del municipio, destacando su OFERTA AMBIENTAL </a:t>
            </a:r>
            <a:r>
              <a:rPr lang="es-CO" sz="3200" b="1">
                <a:solidFill>
                  <a:schemeClr val="tx1"/>
                </a:solidFill>
              </a:rPr>
              <a:t>como </a:t>
            </a:r>
            <a:r>
              <a:rPr lang="es-CO" sz="3200" b="1" smtClean="0">
                <a:solidFill>
                  <a:schemeClr val="tx1"/>
                </a:solidFill>
              </a:rPr>
              <a:t>potencialidad </a:t>
            </a:r>
            <a:r>
              <a:rPr lang="es-CO" sz="3200" b="1" dirty="0">
                <a:solidFill>
                  <a:schemeClr val="tx1"/>
                </a:solidFill>
              </a:rPr>
              <a:t>y su PROBLEMÁTICA AMBIENTAL rural y </a:t>
            </a:r>
            <a:r>
              <a:rPr lang="es-CO" sz="3200" b="1" dirty="0" smtClean="0">
                <a:solidFill>
                  <a:schemeClr val="tx1"/>
                </a:solidFill>
              </a:rPr>
              <a:t>urbana</a:t>
            </a:r>
            <a:endParaRPr lang="es-CO" sz="3200" b="1" dirty="0">
              <a:solidFill>
                <a:schemeClr val="tx1"/>
              </a:solidFill>
            </a:endParaRPr>
          </a:p>
        </p:txBody>
      </p:sp>
      <p:sp>
        <p:nvSpPr>
          <p:cNvPr id="3" name="2 Rectángulo"/>
          <p:cNvSpPr/>
          <p:nvPr/>
        </p:nvSpPr>
        <p:spPr>
          <a:xfrm>
            <a:off x="6071790" y="0"/>
            <a:ext cx="3069686" cy="584775"/>
          </a:xfrm>
          <a:prstGeom prst="rect">
            <a:avLst/>
          </a:prstGeom>
        </p:spPr>
        <p:txBody>
          <a:bodyPr wrap="none">
            <a:spAutoFit/>
          </a:bodyPr>
          <a:lstStyle/>
          <a:p>
            <a:r>
              <a:rPr lang="es-CO" sz="3200" dirty="0">
                <a:solidFill>
                  <a:srgbClr val="004B88"/>
                </a:solidFill>
                <a:latin typeface="Impact" panose="020B0806030902050204" pitchFamily="34" charset="0"/>
              </a:rPr>
              <a:t>PERFIL AMBIENTAL</a:t>
            </a:r>
          </a:p>
        </p:txBody>
      </p:sp>
      <p:pic>
        <p:nvPicPr>
          <p:cNvPr id="1031" name="Picture 7" descr="C:\Users\PERSONAL\AppData\Local\Microsoft\Windows\INetCache\IE\H85MUZSG\document-1287618_960_720[1].png"/>
          <p:cNvPicPr>
            <a:picLocks noChangeAspect="1" noChangeArrowheads="1"/>
          </p:cNvPicPr>
          <p:nvPr/>
        </p:nvPicPr>
        <p:blipFill>
          <a:blip r:embed="rId2" cstate="print">
            <a:duotone>
              <a:prstClr val="black"/>
              <a:srgbClr val="BED730">
                <a:tint val="45000"/>
                <a:satMod val="400000"/>
              </a:srgbClr>
            </a:duotone>
            <a:extLst>
              <a:ext uri="{28A0092B-C50C-407E-A947-70E740481C1C}">
                <a14:useLocalDpi xmlns:a14="http://schemas.microsoft.com/office/drawing/2010/main" val="0"/>
              </a:ext>
            </a:extLst>
          </a:blip>
          <a:srcRect/>
          <a:stretch>
            <a:fillRect/>
          </a:stretch>
        </p:blipFill>
        <p:spPr bwMode="auto">
          <a:xfrm>
            <a:off x="6071790" y="2031736"/>
            <a:ext cx="2683536" cy="268353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99" y="285844"/>
            <a:ext cx="4015101" cy="546032"/>
          </a:xfrm>
          <a:prstGeom prst="rect">
            <a:avLst/>
          </a:prstGeom>
        </p:spPr>
      </p:pic>
    </p:spTree>
    <p:extLst>
      <p:ext uri="{BB962C8B-B14F-4D97-AF65-F5344CB8AC3E}">
        <p14:creationId xmlns:p14="http://schemas.microsoft.com/office/powerpoint/2010/main" val="1385659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Llamada con línea 3"/>
          <p:cNvSpPr/>
          <p:nvPr/>
        </p:nvSpPr>
        <p:spPr>
          <a:xfrm rot="16200000">
            <a:off x="741273" y="655708"/>
            <a:ext cx="3778060" cy="4265533"/>
          </a:xfrm>
          <a:prstGeom prst="borderCallout3">
            <a:avLst>
              <a:gd name="adj1" fmla="val 18750"/>
              <a:gd name="adj2" fmla="val -8333"/>
              <a:gd name="adj3" fmla="val 18750"/>
              <a:gd name="adj4" fmla="val -16667"/>
              <a:gd name="adj5" fmla="val 100000"/>
              <a:gd name="adj6" fmla="val -16667"/>
              <a:gd name="adj7" fmla="val 120667"/>
              <a:gd name="adj8" fmla="val -3233"/>
            </a:avLst>
          </a:prstGeom>
          <a:noFill/>
          <a:ln w="57150">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3200" b="1" dirty="0">
                <a:solidFill>
                  <a:schemeClr val="tx1"/>
                </a:solidFill>
              </a:rPr>
              <a:t>Líneas de acción ambiental estratégicas, programas y proyectos </a:t>
            </a:r>
            <a:r>
              <a:rPr lang="es-CO" sz="3200" b="1" dirty="0" smtClean="0">
                <a:solidFill>
                  <a:schemeClr val="tx1"/>
                </a:solidFill>
              </a:rPr>
              <a:t>ambientales. </a:t>
            </a:r>
            <a:r>
              <a:rPr lang="es-CO" sz="3200" b="1" dirty="0">
                <a:solidFill>
                  <a:schemeClr val="tx1"/>
                </a:solidFill>
              </a:rPr>
              <a:t>E</a:t>
            </a:r>
            <a:r>
              <a:rPr lang="es-CO" sz="3200" b="1" dirty="0" smtClean="0">
                <a:solidFill>
                  <a:schemeClr val="tx1"/>
                </a:solidFill>
              </a:rPr>
              <a:t>ntidades </a:t>
            </a:r>
            <a:r>
              <a:rPr lang="es-CO" sz="3200" b="1" dirty="0">
                <a:solidFill>
                  <a:schemeClr val="tx1"/>
                </a:solidFill>
              </a:rPr>
              <a:t>Municipales, </a:t>
            </a:r>
            <a:r>
              <a:rPr lang="es-CO" sz="3200" b="1" dirty="0" smtClean="0">
                <a:solidFill>
                  <a:schemeClr val="tx1"/>
                </a:solidFill>
              </a:rPr>
              <a:t>Objetivos </a:t>
            </a:r>
            <a:r>
              <a:rPr lang="es-CO" sz="3200" b="1" dirty="0">
                <a:solidFill>
                  <a:schemeClr val="tx1"/>
                </a:solidFill>
              </a:rPr>
              <a:t>y </a:t>
            </a:r>
            <a:r>
              <a:rPr lang="es-CO" sz="3200" b="1" dirty="0" smtClean="0">
                <a:solidFill>
                  <a:schemeClr val="tx1"/>
                </a:solidFill>
              </a:rPr>
              <a:t>Metas </a:t>
            </a:r>
            <a:r>
              <a:rPr lang="es-CO" sz="3200" b="1" dirty="0">
                <a:solidFill>
                  <a:schemeClr val="tx1"/>
                </a:solidFill>
              </a:rPr>
              <a:t>concertadas, </a:t>
            </a:r>
            <a:r>
              <a:rPr lang="es-CO" sz="3200" b="1" dirty="0" smtClean="0">
                <a:solidFill>
                  <a:schemeClr val="tx1"/>
                </a:solidFill>
              </a:rPr>
              <a:t>Actividades, </a:t>
            </a:r>
            <a:r>
              <a:rPr lang="es-CO" sz="3200" b="1" dirty="0">
                <a:solidFill>
                  <a:schemeClr val="tx1"/>
                </a:solidFill>
              </a:rPr>
              <a:t>etc</a:t>
            </a:r>
            <a:r>
              <a:rPr lang="es-CO" sz="3200" b="1" dirty="0" smtClean="0">
                <a:solidFill>
                  <a:schemeClr val="tx1"/>
                </a:solidFill>
              </a:rPr>
              <a:t>.</a:t>
            </a:r>
            <a:endParaRPr lang="es-CO" sz="3200" b="1" dirty="0">
              <a:solidFill>
                <a:schemeClr val="tx1"/>
              </a:solidFill>
            </a:endParaRPr>
          </a:p>
        </p:txBody>
      </p:sp>
      <p:sp>
        <p:nvSpPr>
          <p:cNvPr id="4" name="3 Rectángulo"/>
          <p:cNvSpPr/>
          <p:nvPr/>
        </p:nvSpPr>
        <p:spPr>
          <a:xfrm>
            <a:off x="4299043" y="41656"/>
            <a:ext cx="4805352" cy="584775"/>
          </a:xfrm>
          <a:prstGeom prst="rect">
            <a:avLst/>
          </a:prstGeom>
        </p:spPr>
        <p:txBody>
          <a:bodyPr wrap="square">
            <a:spAutoFit/>
          </a:bodyPr>
          <a:lstStyle/>
          <a:p>
            <a:pPr algn="r"/>
            <a:r>
              <a:rPr lang="es-CO" sz="3200" dirty="0">
                <a:solidFill>
                  <a:srgbClr val="004B88"/>
                </a:solidFill>
                <a:latin typeface="Impact" panose="020B0806030902050204" pitchFamily="34" charset="0"/>
              </a:rPr>
              <a:t>PLAN DE </a:t>
            </a:r>
            <a:r>
              <a:rPr lang="es-CO" sz="3200" dirty="0" smtClean="0">
                <a:solidFill>
                  <a:srgbClr val="004B88"/>
                </a:solidFill>
                <a:latin typeface="Impact" panose="020B0806030902050204" pitchFamily="34" charset="0"/>
              </a:rPr>
              <a:t>ACCIÓN  AMBIENTAL</a:t>
            </a:r>
            <a:endParaRPr lang="es-CO" sz="3200" dirty="0">
              <a:solidFill>
                <a:srgbClr val="004B88"/>
              </a:solidFill>
              <a:latin typeface="Impact" panose="020B0806030902050204" pitchFamily="34" charset="0"/>
            </a:endParaRPr>
          </a:p>
        </p:txBody>
      </p:sp>
      <p:pic>
        <p:nvPicPr>
          <p:cNvPr id="2050" name="Picture 2" descr="C:\Users\PERSONAL\AppData\Local\Microsoft\Windows\INetCache\IE\BMUKR6XG\plan[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9951" y="2216740"/>
            <a:ext cx="3626392" cy="246076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143" y="353415"/>
            <a:ext cx="6523632" cy="546032"/>
          </a:xfrm>
          <a:prstGeom prst="rect">
            <a:avLst/>
          </a:prstGeom>
        </p:spPr>
      </p:pic>
    </p:spTree>
    <p:extLst>
      <p:ext uri="{BB962C8B-B14F-4D97-AF65-F5344CB8AC3E}">
        <p14:creationId xmlns:p14="http://schemas.microsoft.com/office/powerpoint/2010/main" val="3097165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13" y="730460"/>
            <a:ext cx="7444098" cy="546032"/>
          </a:xfrm>
          <a:prstGeom prst="rect">
            <a:avLst/>
          </a:prstGeom>
        </p:spPr>
      </p:pic>
      <p:sp>
        <p:nvSpPr>
          <p:cNvPr id="10" name="10 Rectángulo"/>
          <p:cNvSpPr/>
          <p:nvPr/>
        </p:nvSpPr>
        <p:spPr>
          <a:xfrm>
            <a:off x="2859336" y="0"/>
            <a:ext cx="6279776" cy="1015663"/>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a:p>
            <a:pPr algn="r"/>
            <a:r>
              <a:rPr lang="es-CO" sz="2800" b="1" dirty="0" smtClean="0">
                <a:solidFill>
                  <a:srgbClr val="004B88"/>
                </a:solidFill>
                <a:latin typeface="Impact" panose="020B0806030902050204" pitchFamily="34" charset="0"/>
              </a:rPr>
              <a:t>MARCO CONCEPTUAL</a:t>
            </a:r>
            <a:endParaRPr lang="es-CO" sz="3200" b="1" dirty="0">
              <a:solidFill>
                <a:srgbClr val="004B88"/>
              </a:solidFill>
              <a:latin typeface="Impact" panose="020B0806030902050204" pitchFamily="34" charset="0"/>
            </a:endParaRPr>
          </a:p>
        </p:txBody>
      </p:sp>
      <p:sp>
        <p:nvSpPr>
          <p:cNvPr id="13" name="Llamada con línea 3 (borde y barra de énfasis) 12"/>
          <p:cNvSpPr/>
          <p:nvPr/>
        </p:nvSpPr>
        <p:spPr>
          <a:xfrm rot="16200000">
            <a:off x="675101" y="852778"/>
            <a:ext cx="4018900" cy="4659418"/>
          </a:xfrm>
          <a:prstGeom prst="accentBorderCallout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s-CO" b="1" dirty="0"/>
              <a:t>La Agenda Ambiental Es una herramienta de planificación local, en sus áreas urbana y rural, que orienta y apoya el desarrollo territorial y el ordenamiento territorial desde la perspectiva ambiental, con conocimiento local y visión regional, de conformidad con las competencias que la ley les ha asignado a los municipios.  La agenda ambiental entonces, dentro de las limitaciones de tipo legal, técnico y financiero, se constituye en el plan  operativo ambiental del municipio, y para su desarrollo deberá ser coherente con los planteamientos de los planes de ejecución y de inversiones del municipio</a:t>
            </a:r>
            <a:r>
              <a:rPr lang="es-CO" b="1" dirty="0" smtClean="0"/>
              <a:t>.</a:t>
            </a:r>
            <a:endParaRPr lang="es-CO" dirty="0"/>
          </a:p>
        </p:txBody>
      </p:sp>
      <p:sp>
        <p:nvSpPr>
          <p:cNvPr id="14" name="Llamada con línea 3 13"/>
          <p:cNvSpPr/>
          <p:nvPr/>
        </p:nvSpPr>
        <p:spPr>
          <a:xfrm rot="5400000">
            <a:off x="5581932" y="1992573"/>
            <a:ext cx="3207224" cy="3029803"/>
          </a:xfrm>
          <a:prstGeom prst="borderCallout3">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CO" b="1" dirty="0"/>
              <a:t>Las Agendas Ambientales se constituyen como instrumentos de planificación </a:t>
            </a:r>
            <a:r>
              <a:rPr lang="es-CO" b="1" dirty="0" smtClean="0"/>
              <a:t>del </a:t>
            </a:r>
            <a:r>
              <a:rPr lang="es-CO" b="1" dirty="0"/>
              <a:t>manejo sostenible de los recursos naturales que incluye su conservación, restauración o sustitución, así como prevenir y controlar los factores de deterioro ambiental</a:t>
            </a:r>
            <a:r>
              <a:rPr lang="es-CO" b="1" dirty="0" smtClean="0"/>
              <a:t>.</a:t>
            </a:r>
            <a:endParaRPr lang="es-CO" b="1" dirty="0"/>
          </a:p>
        </p:txBody>
      </p:sp>
    </p:spTree>
    <p:extLst>
      <p:ext uri="{BB962C8B-B14F-4D97-AF65-F5344CB8AC3E}">
        <p14:creationId xmlns:p14="http://schemas.microsoft.com/office/powerpoint/2010/main" val="233398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13" y="730460"/>
            <a:ext cx="7444098" cy="546032"/>
          </a:xfrm>
          <a:prstGeom prst="rect">
            <a:avLst/>
          </a:prstGeom>
        </p:spPr>
      </p:pic>
      <p:sp>
        <p:nvSpPr>
          <p:cNvPr id="10" name="10 Rectángulo"/>
          <p:cNvSpPr/>
          <p:nvPr/>
        </p:nvSpPr>
        <p:spPr>
          <a:xfrm>
            <a:off x="2859336" y="0"/>
            <a:ext cx="6279776" cy="1015663"/>
          </a:xfrm>
          <a:prstGeom prst="rect">
            <a:avLst/>
          </a:prstGeom>
        </p:spPr>
        <p:txBody>
          <a:bodyPr wrap="square">
            <a:spAutoFit/>
          </a:bodyPr>
          <a:lstStyle/>
          <a:p>
            <a:pPr algn="r"/>
            <a:r>
              <a:rPr lang="es-CO" sz="3200" b="1" dirty="0">
                <a:solidFill>
                  <a:srgbClr val="004B88"/>
                </a:solidFill>
                <a:latin typeface="Impact" panose="020B0806030902050204" pitchFamily="34" charset="0"/>
              </a:rPr>
              <a:t>ESTRUCTURA </a:t>
            </a:r>
            <a:r>
              <a:rPr lang="es-CO" sz="3200" b="1" dirty="0" smtClean="0">
                <a:solidFill>
                  <a:srgbClr val="004B88"/>
                </a:solidFill>
                <a:latin typeface="Impact" panose="020B0806030902050204" pitchFamily="34" charset="0"/>
              </a:rPr>
              <a:t> PERFIL  AMBIENTAL</a:t>
            </a:r>
          </a:p>
          <a:p>
            <a:pPr algn="r"/>
            <a:r>
              <a:rPr lang="es-CO" sz="2800" b="1" dirty="0" smtClean="0">
                <a:solidFill>
                  <a:srgbClr val="004B88"/>
                </a:solidFill>
                <a:latin typeface="Impact" panose="020B0806030902050204" pitchFamily="34" charset="0"/>
              </a:rPr>
              <a:t>PARTICIPANTES</a:t>
            </a:r>
            <a:endParaRPr lang="es-CO" sz="3200" b="1" dirty="0">
              <a:solidFill>
                <a:srgbClr val="004B88"/>
              </a:solidFill>
              <a:latin typeface="Impact" panose="020B0806030902050204" pitchFamily="34" charset="0"/>
            </a:endParaRPr>
          </a:p>
        </p:txBody>
      </p:sp>
      <p:pic>
        <p:nvPicPr>
          <p:cNvPr id="12" name="Imagen 11"/>
          <p:cNvPicPr>
            <a:picLocks noChangeAspect="1"/>
          </p:cNvPicPr>
          <p:nvPr/>
        </p:nvPicPr>
        <p:blipFill>
          <a:blip r:embed="rId3">
            <a:clrChange>
              <a:clrFrom>
                <a:srgbClr val="F9F9F7"/>
              </a:clrFrom>
              <a:clrTo>
                <a:srgbClr val="F9F9F7">
                  <a:alpha val="0"/>
                </a:srgbClr>
              </a:clrTo>
            </a:clrChange>
            <a:extLst>
              <a:ext uri="{28A0092B-C50C-407E-A947-70E740481C1C}">
                <a14:useLocalDpi xmlns:a14="http://schemas.microsoft.com/office/drawing/2010/main" val="0"/>
              </a:ext>
            </a:extLst>
          </a:blip>
          <a:stretch>
            <a:fillRect/>
          </a:stretch>
        </p:blipFill>
        <p:spPr>
          <a:xfrm>
            <a:off x="4952288" y="2111593"/>
            <a:ext cx="3791651" cy="2843738"/>
          </a:xfrm>
          <a:prstGeom prst="rect">
            <a:avLst/>
          </a:prstGeom>
        </p:spPr>
      </p:pic>
      <p:sp>
        <p:nvSpPr>
          <p:cNvPr id="14" name="Rectángulo 13"/>
          <p:cNvSpPr/>
          <p:nvPr/>
        </p:nvSpPr>
        <p:spPr>
          <a:xfrm>
            <a:off x="47767" y="1524210"/>
            <a:ext cx="4572000" cy="4154984"/>
          </a:xfrm>
          <a:prstGeom prst="rect">
            <a:avLst/>
          </a:prstGeom>
        </p:spPr>
        <p:txBody>
          <a:bodyPr>
            <a:spAutoFit/>
          </a:bodyPr>
          <a:lstStyle/>
          <a:p>
            <a:pPr algn="r"/>
            <a:r>
              <a:rPr lang="es-CO" sz="2400" b="1" dirty="0">
                <a:latin typeface="+mj-lt"/>
              </a:rPr>
              <a:t>Las Agendas Ambientales se construyen bajo el liderazgo y coordinación de la administración municipal, con la participación de los actores institucionales, económicos y sociales, en los procesos de planeación y toma de decisiones, la ejecución, seguimiento y control de todo el proceso de gestión ambiental municipal.</a:t>
            </a:r>
          </a:p>
        </p:txBody>
      </p:sp>
    </p:spTree>
    <p:extLst>
      <p:ext uri="{BB962C8B-B14F-4D97-AF65-F5344CB8AC3E}">
        <p14:creationId xmlns:p14="http://schemas.microsoft.com/office/powerpoint/2010/main" val="240889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ÍTULOS - TEM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TÍTULOS - TEMAS</Template>
  <TotalTime>1287</TotalTime>
  <Words>1405</Words>
  <Application>Microsoft Office PowerPoint</Application>
  <PresentationFormat>Presentación en pantalla (4:3)</PresentationFormat>
  <Paragraphs>183</Paragraphs>
  <Slides>48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48</vt:i4>
      </vt:variant>
    </vt:vector>
  </HeadingPairs>
  <TitlesOfParts>
    <vt:vector size="52" baseType="lpstr">
      <vt:lpstr>Arial</vt:lpstr>
      <vt:lpstr>Calibri</vt:lpstr>
      <vt:lpstr>Impact</vt:lpstr>
      <vt:lpstr>1_TÍTULOS - TEMAS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 - TEMAS</dc:title>
  <dc:creator>lgarciaq</dc:creator>
  <cp:lastModifiedBy>Andres Rodriguez</cp:lastModifiedBy>
  <cp:revision>151</cp:revision>
  <dcterms:created xsi:type="dcterms:W3CDTF">2012-10-01T21:46:01Z</dcterms:created>
  <dcterms:modified xsi:type="dcterms:W3CDTF">2018-01-23T19:50:50Z</dcterms:modified>
</cp:coreProperties>
</file>