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  <p:sldMasterId id="2147483682" r:id="rId4"/>
    <p:sldMasterId id="2147483695" r:id="rId5"/>
  </p:sldMasterIdLst>
  <p:notesMasterIdLst>
    <p:notesMasterId r:id="rId21"/>
  </p:notesMasterIdLst>
  <p:handoutMasterIdLst>
    <p:handoutMasterId r:id="rId22"/>
  </p:handoutMasterIdLst>
  <p:sldIdLst>
    <p:sldId id="309" r:id="rId6"/>
    <p:sldId id="308" r:id="rId7"/>
    <p:sldId id="256" r:id="rId8"/>
    <p:sldId id="284" r:id="rId9"/>
    <p:sldId id="262" r:id="rId10"/>
    <p:sldId id="261" r:id="rId11"/>
    <p:sldId id="302" r:id="rId12"/>
    <p:sldId id="301" r:id="rId13"/>
    <p:sldId id="263" r:id="rId14"/>
    <p:sldId id="303" r:id="rId15"/>
    <p:sldId id="264" r:id="rId16"/>
    <p:sldId id="304" r:id="rId17"/>
    <p:sldId id="271" r:id="rId18"/>
    <p:sldId id="305" r:id="rId19"/>
    <p:sldId id="310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56"/>
    <a:srgbClr val="1CBBB4"/>
    <a:srgbClr val="9F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5360" autoAdjust="0"/>
  </p:normalViewPr>
  <p:slideViewPr>
    <p:cSldViewPr showGuides="1">
      <p:cViewPr varScale="1">
        <p:scale>
          <a:sx n="92" d="100"/>
          <a:sy n="92" d="100"/>
        </p:scale>
        <p:origin x="76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285C3-075D-4A6D-8D7B-9861156DB6EF}" type="doc">
      <dgm:prSet loTypeId="urn:microsoft.com/office/officeart/2005/8/layout/bProcess4" loCatId="process" qsTypeId="urn:microsoft.com/office/officeart/2005/8/quickstyle/simple2" qsCatId="simple" csTypeId="urn:microsoft.com/office/officeart/2005/8/colors/colorful4" csCatId="colorful"/>
      <dgm:spPr/>
      <dgm:t>
        <a:bodyPr/>
        <a:lstStyle/>
        <a:p>
          <a:endParaRPr lang="es-CO"/>
        </a:p>
      </dgm:t>
    </dgm:pt>
    <dgm:pt modelId="{74EC3FCF-38D1-4BA7-AD9A-BB80EB8E2873}">
      <dgm:prSet/>
      <dgm:spPr/>
      <dgm:t>
        <a:bodyPr/>
        <a:lstStyle/>
        <a:p>
          <a:pPr rtl="0"/>
          <a:r>
            <a:rPr lang="es-VE" dirty="0" smtClean="0">
              <a:solidFill>
                <a:schemeClr val="accent6">
                  <a:lumMod val="50000"/>
                </a:schemeClr>
              </a:solidFill>
            </a:rPr>
            <a:t>Llevar a cabo los propósitos de la educación.</a:t>
          </a:r>
          <a:endParaRPr lang="es-CO" dirty="0">
            <a:solidFill>
              <a:schemeClr val="accent6">
                <a:lumMod val="50000"/>
              </a:schemeClr>
            </a:solidFill>
          </a:endParaRPr>
        </a:p>
      </dgm:t>
    </dgm:pt>
    <dgm:pt modelId="{ABEC53A6-AF9E-44FE-B3A5-1F1C2D53ADA4}" type="parTrans" cxnId="{68894430-D35C-478A-94FF-8D8B2178391D}">
      <dgm:prSet/>
      <dgm:spPr/>
      <dgm:t>
        <a:bodyPr/>
        <a:lstStyle/>
        <a:p>
          <a:endParaRPr lang="es-CO"/>
        </a:p>
      </dgm:t>
    </dgm:pt>
    <dgm:pt modelId="{5CF6F7CC-8841-43E0-8268-92F19385CD86}" type="sibTrans" cxnId="{68894430-D35C-478A-94FF-8D8B2178391D}">
      <dgm:prSet/>
      <dgm:spPr/>
      <dgm:t>
        <a:bodyPr/>
        <a:lstStyle/>
        <a:p>
          <a:endParaRPr lang="es-CO"/>
        </a:p>
      </dgm:t>
    </dgm:pt>
    <dgm:pt modelId="{ABC34DB7-EA93-4200-8563-4FD67F672747}">
      <dgm:prSet/>
      <dgm:spPr/>
      <dgm:t>
        <a:bodyPr/>
        <a:lstStyle/>
        <a:p>
          <a:pPr rtl="0"/>
          <a:r>
            <a:rPr lang="es-VE" dirty="0" smtClean="0">
              <a:solidFill>
                <a:schemeClr val="accent6">
                  <a:lumMod val="50000"/>
                </a:schemeClr>
              </a:solidFill>
            </a:rPr>
            <a:t>Hacer el proceso de enseñanza- aprendizaje mas eficaz.</a:t>
          </a:r>
          <a:endParaRPr lang="es-CO" dirty="0">
            <a:solidFill>
              <a:schemeClr val="accent6">
                <a:lumMod val="50000"/>
              </a:schemeClr>
            </a:solidFill>
          </a:endParaRPr>
        </a:p>
      </dgm:t>
    </dgm:pt>
    <dgm:pt modelId="{71310BD1-4A6A-4858-B968-FD80FA0B911B}" type="parTrans" cxnId="{4ABD2638-BEAE-4B80-B87A-25F5BD7132A1}">
      <dgm:prSet/>
      <dgm:spPr/>
      <dgm:t>
        <a:bodyPr/>
        <a:lstStyle/>
        <a:p>
          <a:endParaRPr lang="es-CO"/>
        </a:p>
      </dgm:t>
    </dgm:pt>
    <dgm:pt modelId="{10079D72-209D-42F0-A226-893D6B501043}" type="sibTrans" cxnId="{4ABD2638-BEAE-4B80-B87A-25F5BD7132A1}">
      <dgm:prSet/>
      <dgm:spPr/>
      <dgm:t>
        <a:bodyPr/>
        <a:lstStyle/>
        <a:p>
          <a:endParaRPr lang="es-CO"/>
        </a:p>
      </dgm:t>
    </dgm:pt>
    <dgm:pt modelId="{D580A566-7B84-4851-AC02-D378E15DAD11}">
      <dgm:prSet/>
      <dgm:spPr/>
      <dgm:t>
        <a:bodyPr/>
        <a:lstStyle/>
        <a:p>
          <a:pPr rtl="0"/>
          <a:r>
            <a:rPr lang="es-VE" dirty="0" smtClean="0">
              <a:solidFill>
                <a:schemeClr val="accent6">
                  <a:lumMod val="50000"/>
                </a:schemeClr>
              </a:solidFill>
            </a:rPr>
            <a:t>Orientar la enseñanza de acuerdo con la edad evolutiva del estudiante para ayudarles a desarrollarse y realizarse plenamente, en función de sus esfuerzos de aprendizaje.</a:t>
          </a:r>
          <a:endParaRPr lang="es-CO" dirty="0">
            <a:solidFill>
              <a:schemeClr val="accent6">
                <a:lumMod val="50000"/>
              </a:schemeClr>
            </a:solidFill>
          </a:endParaRPr>
        </a:p>
      </dgm:t>
    </dgm:pt>
    <dgm:pt modelId="{9A7E80F6-0828-44FF-90B9-C02CDFB85C92}" type="parTrans" cxnId="{47F8406D-8E65-4DE0-9549-0F9989F12491}">
      <dgm:prSet/>
      <dgm:spPr/>
      <dgm:t>
        <a:bodyPr/>
        <a:lstStyle/>
        <a:p>
          <a:endParaRPr lang="es-CO"/>
        </a:p>
      </dgm:t>
    </dgm:pt>
    <dgm:pt modelId="{5EF4A684-1907-4DA5-A40C-F02EB705F6B4}" type="sibTrans" cxnId="{47F8406D-8E65-4DE0-9549-0F9989F12491}">
      <dgm:prSet/>
      <dgm:spPr/>
      <dgm:t>
        <a:bodyPr/>
        <a:lstStyle/>
        <a:p>
          <a:endParaRPr lang="es-CO"/>
        </a:p>
      </dgm:t>
    </dgm:pt>
    <dgm:pt modelId="{8128804C-C5CC-466E-8957-CD6B3C49E943}">
      <dgm:prSet/>
      <dgm:spPr/>
      <dgm:t>
        <a:bodyPr/>
        <a:lstStyle/>
        <a:p>
          <a:pPr rtl="0"/>
          <a:r>
            <a:rPr lang="es-VE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Adecuar la enseñanza y el aprendizaje, a las posibilidades y necesidades del estudiante.</a:t>
          </a:r>
          <a:endParaRPr lang="es-CO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686C9C60-246A-45E2-A454-29A26C71F52E}" type="parTrans" cxnId="{FE8C920B-E580-4E77-BBAA-E4DF405F4D68}">
      <dgm:prSet/>
      <dgm:spPr/>
      <dgm:t>
        <a:bodyPr/>
        <a:lstStyle/>
        <a:p>
          <a:endParaRPr lang="es-CO"/>
        </a:p>
      </dgm:t>
    </dgm:pt>
    <dgm:pt modelId="{90EB8FAF-4B6C-4460-94E5-D3D9C81EE9B8}" type="sibTrans" cxnId="{FE8C920B-E580-4E77-BBAA-E4DF405F4D68}">
      <dgm:prSet/>
      <dgm:spPr/>
      <dgm:t>
        <a:bodyPr/>
        <a:lstStyle/>
        <a:p>
          <a:endParaRPr lang="es-CO"/>
        </a:p>
      </dgm:t>
    </dgm:pt>
    <dgm:pt modelId="{16A0FD67-AFF3-44C9-A85B-FC22A7ED3B85}">
      <dgm:prSet/>
      <dgm:spPr/>
      <dgm:t>
        <a:bodyPr/>
        <a:lstStyle/>
        <a:p>
          <a:pPr rtl="0"/>
          <a:r>
            <a:rPr lang="es-VE" smtClean="0"/>
            <a:t>Ayudar al estudiante a percibir el fenómeno del aprendizaje como un todo, y no como algo dividido en fragmentos.</a:t>
          </a:r>
          <a:endParaRPr lang="es-CO"/>
        </a:p>
      </dgm:t>
    </dgm:pt>
    <dgm:pt modelId="{64143289-4CCE-41FD-BECC-FEABF16314F7}" type="parTrans" cxnId="{7E95F7DF-05AA-45EF-AAA5-37D7DE7E0A1D}">
      <dgm:prSet/>
      <dgm:spPr/>
      <dgm:t>
        <a:bodyPr/>
        <a:lstStyle/>
        <a:p>
          <a:endParaRPr lang="es-CO"/>
        </a:p>
      </dgm:t>
    </dgm:pt>
    <dgm:pt modelId="{4E4B8C56-0FC1-4A65-92FC-464B9D73A059}" type="sibTrans" cxnId="{7E95F7DF-05AA-45EF-AAA5-37D7DE7E0A1D}">
      <dgm:prSet/>
      <dgm:spPr/>
      <dgm:t>
        <a:bodyPr/>
        <a:lstStyle/>
        <a:p>
          <a:endParaRPr lang="es-CO"/>
        </a:p>
      </dgm:t>
    </dgm:pt>
    <dgm:pt modelId="{535E1222-1CED-4CD1-A847-39795A8DFC21}">
      <dgm:prSet/>
      <dgm:spPr/>
      <dgm:t>
        <a:bodyPr/>
        <a:lstStyle/>
        <a:p>
          <a:pPr rtl="0"/>
          <a:r>
            <a:rPr lang="es-VE" dirty="0" smtClean="0"/>
            <a:t>Orientar el planeamiento de actividades de aprendizaje de manera que haya progreso, continuidad y unidad, para que los objetivos de la educación sean logrados.</a:t>
          </a:r>
          <a:endParaRPr lang="es-CO" dirty="0"/>
        </a:p>
      </dgm:t>
    </dgm:pt>
    <dgm:pt modelId="{F8A2A81C-8594-45DE-9CD5-5D37C2FDCDFA}" type="parTrans" cxnId="{22BCE095-C7D8-436B-B901-457720EC9875}">
      <dgm:prSet/>
      <dgm:spPr/>
      <dgm:t>
        <a:bodyPr/>
        <a:lstStyle/>
        <a:p>
          <a:endParaRPr lang="es-CO"/>
        </a:p>
      </dgm:t>
    </dgm:pt>
    <dgm:pt modelId="{06C92898-20E6-4D1F-BD55-12ED9D403236}" type="sibTrans" cxnId="{22BCE095-C7D8-436B-B901-457720EC9875}">
      <dgm:prSet/>
      <dgm:spPr/>
      <dgm:t>
        <a:bodyPr/>
        <a:lstStyle/>
        <a:p>
          <a:endParaRPr lang="es-CO"/>
        </a:p>
      </dgm:t>
    </dgm:pt>
    <dgm:pt modelId="{F880DFCB-6E61-4472-A162-898EE46DD1B2}">
      <dgm:prSet/>
      <dgm:spPr/>
      <dgm:t>
        <a:bodyPr/>
        <a:lstStyle/>
        <a:p>
          <a:pPr rtl="0"/>
          <a:r>
            <a:rPr lang="es-VE" smtClean="0"/>
            <a:t>Hacer que la enseñanza se adecue a la realidad y a las posibilidades del estudiante y de la sociedad.</a:t>
          </a:r>
          <a:endParaRPr lang="es-CO"/>
        </a:p>
      </dgm:t>
    </dgm:pt>
    <dgm:pt modelId="{F5D916B3-DBBE-4F10-9205-40F4CDCB701E}" type="parTrans" cxnId="{724CFC06-5331-4112-B393-AA79E436A5FE}">
      <dgm:prSet/>
      <dgm:spPr/>
      <dgm:t>
        <a:bodyPr/>
        <a:lstStyle/>
        <a:p>
          <a:endParaRPr lang="es-CO"/>
        </a:p>
      </dgm:t>
    </dgm:pt>
    <dgm:pt modelId="{258F2AE2-9228-494C-8605-C1F3019FD95A}" type="sibTrans" cxnId="{724CFC06-5331-4112-B393-AA79E436A5FE}">
      <dgm:prSet/>
      <dgm:spPr/>
      <dgm:t>
        <a:bodyPr/>
        <a:lstStyle/>
        <a:p>
          <a:endParaRPr lang="es-CO"/>
        </a:p>
      </dgm:t>
    </dgm:pt>
    <dgm:pt modelId="{0162B1C2-D0FF-49D4-A205-99D0604E681E}">
      <dgm:prSet/>
      <dgm:spPr/>
      <dgm:t>
        <a:bodyPr/>
        <a:lstStyle/>
        <a:p>
          <a:pPr rtl="0"/>
          <a:r>
            <a:rPr lang="es-VE" smtClean="0"/>
            <a:t>Llevar a cabo un apropiado acompañamiento y un control consciente del aprendizaje, con el fin de que pueda haber oportunas rectificaciones del aprendizaje.</a:t>
          </a:r>
          <a:endParaRPr lang="es-CO"/>
        </a:p>
      </dgm:t>
    </dgm:pt>
    <dgm:pt modelId="{DDC7E0EC-8961-4F15-8109-A0CD2046D775}" type="parTrans" cxnId="{76D42A6F-4848-49E0-A370-F2130FB4CEA0}">
      <dgm:prSet/>
      <dgm:spPr/>
      <dgm:t>
        <a:bodyPr/>
        <a:lstStyle/>
        <a:p>
          <a:endParaRPr lang="es-CO"/>
        </a:p>
      </dgm:t>
    </dgm:pt>
    <dgm:pt modelId="{450E3F47-7D76-4D78-805A-468ACBE2FB03}" type="sibTrans" cxnId="{76D42A6F-4848-49E0-A370-F2130FB4CEA0}">
      <dgm:prSet/>
      <dgm:spPr/>
      <dgm:t>
        <a:bodyPr/>
        <a:lstStyle/>
        <a:p>
          <a:endParaRPr lang="es-CO"/>
        </a:p>
      </dgm:t>
    </dgm:pt>
    <dgm:pt modelId="{0C920FBE-41D8-403C-A43E-9BD907AC54E1}" type="pres">
      <dgm:prSet presAssocID="{C5E285C3-075D-4A6D-8D7B-9861156DB6E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E132C836-55E9-415C-BB52-4A7DCD135F22}" type="pres">
      <dgm:prSet presAssocID="{74EC3FCF-38D1-4BA7-AD9A-BB80EB8E2873}" presName="compNode" presStyleCnt="0"/>
      <dgm:spPr/>
      <dgm:t>
        <a:bodyPr/>
        <a:lstStyle/>
        <a:p>
          <a:endParaRPr lang="es-ES"/>
        </a:p>
      </dgm:t>
    </dgm:pt>
    <dgm:pt modelId="{C6CC939C-41E0-4333-B647-50464966AD87}" type="pres">
      <dgm:prSet presAssocID="{74EC3FCF-38D1-4BA7-AD9A-BB80EB8E2873}" presName="dummyConnPt" presStyleCnt="0"/>
      <dgm:spPr/>
      <dgm:t>
        <a:bodyPr/>
        <a:lstStyle/>
        <a:p>
          <a:endParaRPr lang="es-ES"/>
        </a:p>
      </dgm:t>
    </dgm:pt>
    <dgm:pt modelId="{E1BAB29F-4462-4F9D-82FE-026D39D40DB5}" type="pres">
      <dgm:prSet presAssocID="{74EC3FCF-38D1-4BA7-AD9A-BB80EB8E287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A47383-0CDC-41CA-99F5-DF8B5DF039C6}" type="pres">
      <dgm:prSet presAssocID="{5CF6F7CC-8841-43E0-8268-92F19385CD86}" presName="sibTrans" presStyleLbl="bgSibTrans2D1" presStyleIdx="0" presStyleCnt="7"/>
      <dgm:spPr/>
      <dgm:t>
        <a:bodyPr/>
        <a:lstStyle/>
        <a:p>
          <a:endParaRPr lang="es-ES"/>
        </a:p>
      </dgm:t>
    </dgm:pt>
    <dgm:pt modelId="{C39B2E9A-A5F3-494F-BAAD-AD1A74819D42}" type="pres">
      <dgm:prSet presAssocID="{ABC34DB7-EA93-4200-8563-4FD67F672747}" presName="compNode" presStyleCnt="0"/>
      <dgm:spPr/>
      <dgm:t>
        <a:bodyPr/>
        <a:lstStyle/>
        <a:p>
          <a:endParaRPr lang="es-ES"/>
        </a:p>
      </dgm:t>
    </dgm:pt>
    <dgm:pt modelId="{9AE62E8F-6F34-4439-80C0-ADF98DEAE8DD}" type="pres">
      <dgm:prSet presAssocID="{ABC34DB7-EA93-4200-8563-4FD67F672747}" presName="dummyConnPt" presStyleCnt="0"/>
      <dgm:spPr/>
      <dgm:t>
        <a:bodyPr/>
        <a:lstStyle/>
        <a:p>
          <a:endParaRPr lang="es-ES"/>
        </a:p>
      </dgm:t>
    </dgm:pt>
    <dgm:pt modelId="{671B177D-AE66-417D-BBEF-9D80929D79FA}" type="pres">
      <dgm:prSet presAssocID="{ABC34DB7-EA93-4200-8563-4FD67F67274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505F1C-0568-4B51-9511-2B9480C01335}" type="pres">
      <dgm:prSet presAssocID="{10079D72-209D-42F0-A226-893D6B501043}" presName="sibTrans" presStyleLbl="bgSibTrans2D1" presStyleIdx="1" presStyleCnt="7"/>
      <dgm:spPr/>
      <dgm:t>
        <a:bodyPr/>
        <a:lstStyle/>
        <a:p>
          <a:endParaRPr lang="es-ES"/>
        </a:p>
      </dgm:t>
    </dgm:pt>
    <dgm:pt modelId="{64E7667C-025D-4E18-8393-72AFE21D9669}" type="pres">
      <dgm:prSet presAssocID="{D580A566-7B84-4851-AC02-D378E15DAD11}" presName="compNode" presStyleCnt="0"/>
      <dgm:spPr/>
      <dgm:t>
        <a:bodyPr/>
        <a:lstStyle/>
        <a:p>
          <a:endParaRPr lang="es-ES"/>
        </a:p>
      </dgm:t>
    </dgm:pt>
    <dgm:pt modelId="{CB66363F-9F63-4FA5-8F30-B802868E3053}" type="pres">
      <dgm:prSet presAssocID="{D580A566-7B84-4851-AC02-D378E15DAD11}" presName="dummyConnPt" presStyleCnt="0"/>
      <dgm:spPr/>
      <dgm:t>
        <a:bodyPr/>
        <a:lstStyle/>
        <a:p>
          <a:endParaRPr lang="es-ES"/>
        </a:p>
      </dgm:t>
    </dgm:pt>
    <dgm:pt modelId="{D95B0766-E182-4419-BCE2-02EC70636BDF}" type="pres">
      <dgm:prSet presAssocID="{D580A566-7B84-4851-AC02-D378E15DAD1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7B15B7-B40B-4F78-898F-361F8F5511E2}" type="pres">
      <dgm:prSet presAssocID="{5EF4A684-1907-4DA5-A40C-F02EB705F6B4}" presName="sibTrans" presStyleLbl="bgSibTrans2D1" presStyleIdx="2" presStyleCnt="7"/>
      <dgm:spPr/>
      <dgm:t>
        <a:bodyPr/>
        <a:lstStyle/>
        <a:p>
          <a:endParaRPr lang="es-ES"/>
        </a:p>
      </dgm:t>
    </dgm:pt>
    <dgm:pt modelId="{114748CA-B40E-4465-B9B4-F83642DD06FA}" type="pres">
      <dgm:prSet presAssocID="{8128804C-C5CC-466E-8957-CD6B3C49E943}" presName="compNode" presStyleCnt="0"/>
      <dgm:spPr/>
      <dgm:t>
        <a:bodyPr/>
        <a:lstStyle/>
        <a:p>
          <a:endParaRPr lang="es-ES"/>
        </a:p>
      </dgm:t>
    </dgm:pt>
    <dgm:pt modelId="{CCB804FA-58EB-4171-B8B6-5849A4FB8385}" type="pres">
      <dgm:prSet presAssocID="{8128804C-C5CC-466E-8957-CD6B3C49E943}" presName="dummyConnPt" presStyleCnt="0"/>
      <dgm:spPr/>
      <dgm:t>
        <a:bodyPr/>
        <a:lstStyle/>
        <a:p>
          <a:endParaRPr lang="es-ES"/>
        </a:p>
      </dgm:t>
    </dgm:pt>
    <dgm:pt modelId="{BB8511FF-634A-466F-A3F6-C6630FFBF2F1}" type="pres">
      <dgm:prSet presAssocID="{8128804C-C5CC-466E-8957-CD6B3C49E94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AC0AF2-6F80-4630-BBE2-2213BDA253C0}" type="pres">
      <dgm:prSet presAssocID="{90EB8FAF-4B6C-4460-94E5-D3D9C81EE9B8}" presName="sibTrans" presStyleLbl="bgSibTrans2D1" presStyleIdx="3" presStyleCnt="7"/>
      <dgm:spPr/>
      <dgm:t>
        <a:bodyPr/>
        <a:lstStyle/>
        <a:p>
          <a:endParaRPr lang="es-ES"/>
        </a:p>
      </dgm:t>
    </dgm:pt>
    <dgm:pt modelId="{39BCE723-73D9-41C9-AAE5-FF785553A0CD}" type="pres">
      <dgm:prSet presAssocID="{16A0FD67-AFF3-44C9-A85B-FC22A7ED3B85}" presName="compNode" presStyleCnt="0"/>
      <dgm:spPr/>
      <dgm:t>
        <a:bodyPr/>
        <a:lstStyle/>
        <a:p>
          <a:endParaRPr lang="es-ES"/>
        </a:p>
      </dgm:t>
    </dgm:pt>
    <dgm:pt modelId="{BA28E4F4-3CD3-4136-97E4-452744D9E9E5}" type="pres">
      <dgm:prSet presAssocID="{16A0FD67-AFF3-44C9-A85B-FC22A7ED3B85}" presName="dummyConnPt" presStyleCnt="0"/>
      <dgm:spPr/>
      <dgm:t>
        <a:bodyPr/>
        <a:lstStyle/>
        <a:p>
          <a:endParaRPr lang="es-ES"/>
        </a:p>
      </dgm:t>
    </dgm:pt>
    <dgm:pt modelId="{394AD9E8-BA0D-4396-9FDB-EC6AE50B4576}" type="pres">
      <dgm:prSet presAssocID="{16A0FD67-AFF3-44C9-A85B-FC22A7ED3B8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D54C13-6C48-49EE-BBC7-9C46F4487B55}" type="pres">
      <dgm:prSet presAssocID="{4E4B8C56-0FC1-4A65-92FC-464B9D73A059}" presName="sibTrans" presStyleLbl="bgSibTrans2D1" presStyleIdx="4" presStyleCnt="7"/>
      <dgm:spPr/>
      <dgm:t>
        <a:bodyPr/>
        <a:lstStyle/>
        <a:p>
          <a:endParaRPr lang="es-ES"/>
        </a:p>
      </dgm:t>
    </dgm:pt>
    <dgm:pt modelId="{7C888F60-3043-4E13-8B46-01A0F24ABBBC}" type="pres">
      <dgm:prSet presAssocID="{535E1222-1CED-4CD1-A847-39795A8DFC21}" presName="compNode" presStyleCnt="0"/>
      <dgm:spPr/>
      <dgm:t>
        <a:bodyPr/>
        <a:lstStyle/>
        <a:p>
          <a:endParaRPr lang="es-ES"/>
        </a:p>
      </dgm:t>
    </dgm:pt>
    <dgm:pt modelId="{4DAAB7C1-D291-4C2E-A3DD-800419020FB5}" type="pres">
      <dgm:prSet presAssocID="{535E1222-1CED-4CD1-A847-39795A8DFC21}" presName="dummyConnPt" presStyleCnt="0"/>
      <dgm:spPr/>
      <dgm:t>
        <a:bodyPr/>
        <a:lstStyle/>
        <a:p>
          <a:endParaRPr lang="es-ES"/>
        </a:p>
      </dgm:t>
    </dgm:pt>
    <dgm:pt modelId="{A2F90C8F-B896-4598-BEF3-2E44E8AF7554}" type="pres">
      <dgm:prSet presAssocID="{535E1222-1CED-4CD1-A847-39795A8DFC2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F8E6C6-7597-4B70-AD1E-BA36D9588CA0}" type="pres">
      <dgm:prSet presAssocID="{06C92898-20E6-4D1F-BD55-12ED9D403236}" presName="sibTrans" presStyleLbl="bgSibTrans2D1" presStyleIdx="5" presStyleCnt="7"/>
      <dgm:spPr/>
      <dgm:t>
        <a:bodyPr/>
        <a:lstStyle/>
        <a:p>
          <a:endParaRPr lang="es-ES"/>
        </a:p>
      </dgm:t>
    </dgm:pt>
    <dgm:pt modelId="{F72875FD-D88E-4DFD-80B4-9DA3E6828660}" type="pres">
      <dgm:prSet presAssocID="{F880DFCB-6E61-4472-A162-898EE46DD1B2}" presName="compNode" presStyleCnt="0"/>
      <dgm:spPr/>
      <dgm:t>
        <a:bodyPr/>
        <a:lstStyle/>
        <a:p>
          <a:endParaRPr lang="es-ES"/>
        </a:p>
      </dgm:t>
    </dgm:pt>
    <dgm:pt modelId="{0E829056-C0D5-4A71-9308-95AF914B828F}" type="pres">
      <dgm:prSet presAssocID="{F880DFCB-6E61-4472-A162-898EE46DD1B2}" presName="dummyConnPt" presStyleCnt="0"/>
      <dgm:spPr/>
      <dgm:t>
        <a:bodyPr/>
        <a:lstStyle/>
        <a:p>
          <a:endParaRPr lang="es-ES"/>
        </a:p>
      </dgm:t>
    </dgm:pt>
    <dgm:pt modelId="{4926D204-F652-487F-9FFC-ECA6C8B64B7A}" type="pres">
      <dgm:prSet presAssocID="{F880DFCB-6E61-4472-A162-898EE46DD1B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879E98-466B-4A79-A0ED-0B98EF018B73}" type="pres">
      <dgm:prSet presAssocID="{258F2AE2-9228-494C-8605-C1F3019FD95A}" presName="sibTrans" presStyleLbl="bgSibTrans2D1" presStyleIdx="6" presStyleCnt="7"/>
      <dgm:spPr/>
      <dgm:t>
        <a:bodyPr/>
        <a:lstStyle/>
        <a:p>
          <a:endParaRPr lang="es-ES"/>
        </a:p>
      </dgm:t>
    </dgm:pt>
    <dgm:pt modelId="{6256B33A-7185-4F05-9C89-E9D117E27AAF}" type="pres">
      <dgm:prSet presAssocID="{0162B1C2-D0FF-49D4-A205-99D0604E681E}" presName="compNode" presStyleCnt="0"/>
      <dgm:spPr/>
      <dgm:t>
        <a:bodyPr/>
        <a:lstStyle/>
        <a:p>
          <a:endParaRPr lang="es-ES"/>
        </a:p>
      </dgm:t>
    </dgm:pt>
    <dgm:pt modelId="{EF8F6E17-D70F-4461-BF99-60C20EA61F24}" type="pres">
      <dgm:prSet presAssocID="{0162B1C2-D0FF-49D4-A205-99D0604E681E}" presName="dummyConnPt" presStyleCnt="0"/>
      <dgm:spPr/>
      <dgm:t>
        <a:bodyPr/>
        <a:lstStyle/>
        <a:p>
          <a:endParaRPr lang="es-ES"/>
        </a:p>
      </dgm:t>
    </dgm:pt>
    <dgm:pt modelId="{2CEB49AD-FFF6-445C-B7E5-BE393076EFBC}" type="pres">
      <dgm:prSet presAssocID="{0162B1C2-D0FF-49D4-A205-99D0604E681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FC67BC-BC7B-42BA-9581-3F3181F49126}" type="presOf" srcId="{4E4B8C56-0FC1-4A65-92FC-464B9D73A059}" destId="{9FD54C13-6C48-49EE-BBC7-9C46F4487B55}" srcOrd="0" destOrd="0" presId="urn:microsoft.com/office/officeart/2005/8/layout/bProcess4"/>
    <dgm:cxn modelId="{724CFC06-5331-4112-B393-AA79E436A5FE}" srcId="{C5E285C3-075D-4A6D-8D7B-9861156DB6EF}" destId="{F880DFCB-6E61-4472-A162-898EE46DD1B2}" srcOrd="6" destOrd="0" parTransId="{F5D916B3-DBBE-4F10-9205-40F4CDCB701E}" sibTransId="{258F2AE2-9228-494C-8605-C1F3019FD95A}"/>
    <dgm:cxn modelId="{C52783DF-8C66-4144-89E0-1E0931106815}" type="presOf" srcId="{16A0FD67-AFF3-44C9-A85B-FC22A7ED3B85}" destId="{394AD9E8-BA0D-4396-9FDB-EC6AE50B4576}" srcOrd="0" destOrd="0" presId="urn:microsoft.com/office/officeart/2005/8/layout/bProcess4"/>
    <dgm:cxn modelId="{7583B8B5-DABC-432D-A439-3655A455E681}" type="presOf" srcId="{D580A566-7B84-4851-AC02-D378E15DAD11}" destId="{D95B0766-E182-4419-BCE2-02EC70636BDF}" srcOrd="0" destOrd="0" presId="urn:microsoft.com/office/officeart/2005/8/layout/bProcess4"/>
    <dgm:cxn modelId="{D2772D60-4E94-4727-9FBF-F2F5462E808B}" type="presOf" srcId="{535E1222-1CED-4CD1-A847-39795A8DFC21}" destId="{A2F90C8F-B896-4598-BEF3-2E44E8AF7554}" srcOrd="0" destOrd="0" presId="urn:microsoft.com/office/officeart/2005/8/layout/bProcess4"/>
    <dgm:cxn modelId="{35E096BB-7DB5-44AE-AEF1-5C8A096E6B03}" type="presOf" srcId="{74EC3FCF-38D1-4BA7-AD9A-BB80EB8E2873}" destId="{E1BAB29F-4462-4F9D-82FE-026D39D40DB5}" srcOrd="0" destOrd="0" presId="urn:microsoft.com/office/officeart/2005/8/layout/bProcess4"/>
    <dgm:cxn modelId="{4ABD2638-BEAE-4B80-B87A-25F5BD7132A1}" srcId="{C5E285C3-075D-4A6D-8D7B-9861156DB6EF}" destId="{ABC34DB7-EA93-4200-8563-4FD67F672747}" srcOrd="1" destOrd="0" parTransId="{71310BD1-4A6A-4858-B968-FD80FA0B911B}" sibTransId="{10079D72-209D-42F0-A226-893D6B501043}"/>
    <dgm:cxn modelId="{2203A51F-3DB2-4DBF-8084-6131168BF0D5}" type="presOf" srcId="{8128804C-C5CC-466E-8957-CD6B3C49E943}" destId="{BB8511FF-634A-466F-A3F6-C6630FFBF2F1}" srcOrd="0" destOrd="0" presId="urn:microsoft.com/office/officeart/2005/8/layout/bProcess4"/>
    <dgm:cxn modelId="{6B265FC5-48F7-4158-A8E3-772E0BB12CF8}" type="presOf" srcId="{5EF4A684-1907-4DA5-A40C-F02EB705F6B4}" destId="{487B15B7-B40B-4F78-898F-361F8F5511E2}" srcOrd="0" destOrd="0" presId="urn:microsoft.com/office/officeart/2005/8/layout/bProcess4"/>
    <dgm:cxn modelId="{D17D47EB-3481-4C50-BEBF-ED4DF973DF5C}" type="presOf" srcId="{F880DFCB-6E61-4472-A162-898EE46DD1B2}" destId="{4926D204-F652-487F-9FFC-ECA6C8B64B7A}" srcOrd="0" destOrd="0" presId="urn:microsoft.com/office/officeart/2005/8/layout/bProcess4"/>
    <dgm:cxn modelId="{8A91DBCA-11FD-46ED-B826-7D58F566B5FA}" type="presOf" srcId="{ABC34DB7-EA93-4200-8563-4FD67F672747}" destId="{671B177D-AE66-417D-BBEF-9D80929D79FA}" srcOrd="0" destOrd="0" presId="urn:microsoft.com/office/officeart/2005/8/layout/bProcess4"/>
    <dgm:cxn modelId="{76D42A6F-4848-49E0-A370-F2130FB4CEA0}" srcId="{C5E285C3-075D-4A6D-8D7B-9861156DB6EF}" destId="{0162B1C2-D0FF-49D4-A205-99D0604E681E}" srcOrd="7" destOrd="0" parTransId="{DDC7E0EC-8961-4F15-8109-A0CD2046D775}" sibTransId="{450E3F47-7D76-4D78-805A-468ACBE2FB03}"/>
    <dgm:cxn modelId="{22BCE095-C7D8-436B-B901-457720EC9875}" srcId="{C5E285C3-075D-4A6D-8D7B-9861156DB6EF}" destId="{535E1222-1CED-4CD1-A847-39795A8DFC21}" srcOrd="5" destOrd="0" parTransId="{F8A2A81C-8594-45DE-9CD5-5D37C2FDCDFA}" sibTransId="{06C92898-20E6-4D1F-BD55-12ED9D403236}"/>
    <dgm:cxn modelId="{AF2DDEE2-4C71-4966-9DE5-088B4A84A0CE}" type="presOf" srcId="{5CF6F7CC-8841-43E0-8268-92F19385CD86}" destId="{B6A47383-0CDC-41CA-99F5-DF8B5DF039C6}" srcOrd="0" destOrd="0" presId="urn:microsoft.com/office/officeart/2005/8/layout/bProcess4"/>
    <dgm:cxn modelId="{45A6DADB-3D1E-456D-8BF0-EB58A4AAD061}" type="presOf" srcId="{90EB8FAF-4B6C-4460-94E5-D3D9C81EE9B8}" destId="{E6AC0AF2-6F80-4630-BBE2-2213BDA253C0}" srcOrd="0" destOrd="0" presId="urn:microsoft.com/office/officeart/2005/8/layout/bProcess4"/>
    <dgm:cxn modelId="{5FE8E905-4096-4E1A-AB3D-59096E03689C}" type="presOf" srcId="{06C92898-20E6-4D1F-BD55-12ED9D403236}" destId="{3BF8E6C6-7597-4B70-AD1E-BA36D9588CA0}" srcOrd="0" destOrd="0" presId="urn:microsoft.com/office/officeart/2005/8/layout/bProcess4"/>
    <dgm:cxn modelId="{68894430-D35C-478A-94FF-8D8B2178391D}" srcId="{C5E285C3-075D-4A6D-8D7B-9861156DB6EF}" destId="{74EC3FCF-38D1-4BA7-AD9A-BB80EB8E2873}" srcOrd="0" destOrd="0" parTransId="{ABEC53A6-AF9E-44FE-B3A5-1F1C2D53ADA4}" sibTransId="{5CF6F7CC-8841-43E0-8268-92F19385CD86}"/>
    <dgm:cxn modelId="{625EF175-8FE4-4237-B4E2-83C2E8851ED4}" type="presOf" srcId="{258F2AE2-9228-494C-8605-C1F3019FD95A}" destId="{DE879E98-466B-4A79-A0ED-0B98EF018B73}" srcOrd="0" destOrd="0" presId="urn:microsoft.com/office/officeart/2005/8/layout/bProcess4"/>
    <dgm:cxn modelId="{F968CC1A-6FD2-46B5-BF36-7FBBE818977F}" type="presOf" srcId="{0162B1C2-D0FF-49D4-A205-99D0604E681E}" destId="{2CEB49AD-FFF6-445C-B7E5-BE393076EFBC}" srcOrd="0" destOrd="0" presId="urn:microsoft.com/office/officeart/2005/8/layout/bProcess4"/>
    <dgm:cxn modelId="{47F8406D-8E65-4DE0-9549-0F9989F12491}" srcId="{C5E285C3-075D-4A6D-8D7B-9861156DB6EF}" destId="{D580A566-7B84-4851-AC02-D378E15DAD11}" srcOrd="2" destOrd="0" parTransId="{9A7E80F6-0828-44FF-90B9-C02CDFB85C92}" sibTransId="{5EF4A684-1907-4DA5-A40C-F02EB705F6B4}"/>
    <dgm:cxn modelId="{AE405DBF-1565-4D5A-AD0A-B93EA21F683B}" type="presOf" srcId="{C5E285C3-075D-4A6D-8D7B-9861156DB6EF}" destId="{0C920FBE-41D8-403C-A43E-9BD907AC54E1}" srcOrd="0" destOrd="0" presId="urn:microsoft.com/office/officeart/2005/8/layout/bProcess4"/>
    <dgm:cxn modelId="{F98D4B93-1F68-4EEE-AB9A-F02CA36BFFC5}" type="presOf" srcId="{10079D72-209D-42F0-A226-893D6B501043}" destId="{A6505F1C-0568-4B51-9511-2B9480C01335}" srcOrd="0" destOrd="0" presId="urn:microsoft.com/office/officeart/2005/8/layout/bProcess4"/>
    <dgm:cxn modelId="{7E95F7DF-05AA-45EF-AAA5-37D7DE7E0A1D}" srcId="{C5E285C3-075D-4A6D-8D7B-9861156DB6EF}" destId="{16A0FD67-AFF3-44C9-A85B-FC22A7ED3B85}" srcOrd="4" destOrd="0" parTransId="{64143289-4CCE-41FD-BECC-FEABF16314F7}" sibTransId="{4E4B8C56-0FC1-4A65-92FC-464B9D73A059}"/>
    <dgm:cxn modelId="{FE8C920B-E580-4E77-BBAA-E4DF405F4D68}" srcId="{C5E285C3-075D-4A6D-8D7B-9861156DB6EF}" destId="{8128804C-C5CC-466E-8957-CD6B3C49E943}" srcOrd="3" destOrd="0" parTransId="{686C9C60-246A-45E2-A454-29A26C71F52E}" sibTransId="{90EB8FAF-4B6C-4460-94E5-D3D9C81EE9B8}"/>
    <dgm:cxn modelId="{EC21436D-DDB0-4ED2-9B69-B9BED5085BBB}" type="presParOf" srcId="{0C920FBE-41D8-403C-A43E-9BD907AC54E1}" destId="{E132C836-55E9-415C-BB52-4A7DCD135F22}" srcOrd="0" destOrd="0" presId="urn:microsoft.com/office/officeart/2005/8/layout/bProcess4"/>
    <dgm:cxn modelId="{56836080-8B8E-44A2-A700-3CEF8D34E3B3}" type="presParOf" srcId="{E132C836-55E9-415C-BB52-4A7DCD135F22}" destId="{C6CC939C-41E0-4333-B647-50464966AD87}" srcOrd="0" destOrd="0" presId="urn:microsoft.com/office/officeart/2005/8/layout/bProcess4"/>
    <dgm:cxn modelId="{89F3D71D-5B30-48E4-8EFE-3B6598DA5C2A}" type="presParOf" srcId="{E132C836-55E9-415C-BB52-4A7DCD135F22}" destId="{E1BAB29F-4462-4F9D-82FE-026D39D40DB5}" srcOrd="1" destOrd="0" presId="urn:microsoft.com/office/officeart/2005/8/layout/bProcess4"/>
    <dgm:cxn modelId="{0226D233-B0C1-4D1E-A636-5BCA44F47F0F}" type="presParOf" srcId="{0C920FBE-41D8-403C-A43E-9BD907AC54E1}" destId="{B6A47383-0CDC-41CA-99F5-DF8B5DF039C6}" srcOrd="1" destOrd="0" presId="urn:microsoft.com/office/officeart/2005/8/layout/bProcess4"/>
    <dgm:cxn modelId="{A9E27745-8D16-4A75-B9F3-88AFAFD330B3}" type="presParOf" srcId="{0C920FBE-41D8-403C-A43E-9BD907AC54E1}" destId="{C39B2E9A-A5F3-494F-BAAD-AD1A74819D42}" srcOrd="2" destOrd="0" presId="urn:microsoft.com/office/officeart/2005/8/layout/bProcess4"/>
    <dgm:cxn modelId="{C2E956A5-EF58-4FD9-A63C-EB13620FA83A}" type="presParOf" srcId="{C39B2E9A-A5F3-494F-BAAD-AD1A74819D42}" destId="{9AE62E8F-6F34-4439-80C0-ADF98DEAE8DD}" srcOrd="0" destOrd="0" presId="urn:microsoft.com/office/officeart/2005/8/layout/bProcess4"/>
    <dgm:cxn modelId="{B91C4813-DE14-44D2-A5FC-88EB48E9DA35}" type="presParOf" srcId="{C39B2E9A-A5F3-494F-BAAD-AD1A74819D42}" destId="{671B177D-AE66-417D-BBEF-9D80929D79FA}" srcOrd="1" destOrd="0" presId="urn:microsoft.com/office/officeart/2005/8/layout/bProcess4"/>
    <dgm:cxn modelId="{E4680554-C702-4979-AC81-D12DD6EE85E2}" type="presParOf" srcId="{0C920FBE-41D8-403C-A43E-9BD907AC54E1}" destId="{A6505F1C-0568-4B51-9511-2B9480C01335}" srcOrd="3" destOrd="0" presId="urn:microsoft.com/office/officeart/2005/8/layout/bProcess4"/>
    <dgm:cxn modelId="{81780427-5681-44FB-B98F-32D6E00C21D7}" type="presParOf" srcId="{0C920FBE-41D8-403C-A43E-9BD907AC54E1}" destId="{64E7667C-025D-4E18-8393-72AFE21D9669}" srcOrd="4" destOrd="0" presId="urn:microsoft.com/office/officeart/2005/8/layout/bProcess4"/>
    <dgm:cxn modelId="{BEF766ED-4059-43CF-A8F6-C83A9580B00D}" type="presParOf" srcId="{64E7667C-025D-4E18-8393-72AFE21D9669}" destId="{CB66363F-9F63-4FA5-8F30-B802868E3053}" srcOrd="0" destOrd="0" presId="urn:microsoft.com/office/officeart/2005/8/layout/bProcess4"/>
    <dgm:cxn modelId="{6E310F1A-268C-42AC-A3F0-65C993382540}" type="presParOf" srcId="{64E7667C-025D-4E18-8393-72AFE21D9669}" destId="{D95B0766-E182-4419-BCE2-02EC70636BDF}" srcOrd="1" destOrd="0" presId="urn:microsoft.com/office/officeart/2005/8/layout/bProcess4"/>
    <dgm:cxn modelId="{71EF3F8A-80A9-446C-8720-E57231457F7F}" type="presParOf" srcId="{0C920FBE-41D8-403C-A43E-9BD907AC54E1}" destId="{487B15B7-B40B-4F78-898F-361F8F5511E2}" srcOrd="5" destOrd="0" presId="urn:microsoft.com/office/officeart/2005/8/layout/bProcess4"/>
    <dgm:cxn modelId="{6E975864-C704-410B-908F-022FD7860246}" type="presParOf" srcId="{0C920FBE-41D8-403C-A43E-9BD907AC54E1}" destId="{114748CA-B40E-4465-B9B4-F83642DD06FA}" srcOrd="6" destOrd="0" presId="urn:microsoft.com/office/officeart/2005/8/layout/bProcess4"/>
    <dgm:cxn modelId="{6D3AE70C-D081-4710-A732-BA1FB1909767}" type="presParOf" srcId="{114748CA-B40E-4465-B9B4-F83642DD06FA}" destId="{CCB804FA-58EB-4171-B8B6-5849A4FB8385}" srcOrd="0" destOrd="0" presId="urn:microsoft.com/office/officeart/2005/8/layout/bProcess4"/>
    <dgm:cxn modelId="{D78C076A-512B-4BC0-9948-4CD8A0B76B2B}" type="presParOf" srcId="{114748CA-B40E-4465-B9B4-F83642DD06FA}" destId="{BB8511FF-634A-466F-A3F6-C6630FFBF2F1}" srcOrd="1" destOrd="0" presId="urn:microsoft.com/office/officeart/2005/8/layout/bProcess4"/>
    <dgm:cxn modelId="{D1A362A6-CD5A-4273-B3B5-E57C2389FECB}" type="presParOf" srcId="{0C920FBE-41D8-403C-A43E-9BD907AC54E1}" destId="{E6AC0AF2-6F80-4630-BBE2-2213BDA253C0}" srcOrd="7" destOrd="0" presId="urn:microsoft.com/office/officeart/2005/8/layout/bProcess4"/>
    <dgm:cxn modelId="{AA68E92F-23E4-45E8-A8FA-9A79F182D04D}" type="presParOf" srcId="{0C920FBE-41D8-403C-A43E-9BD907AC54E1}" destId="{39BCE723-73D9-41C9-AAE5-FF785553A0CD}" srcOrd="8" destOrd="0" presId="urn:microsoft.com/office/officeart/2005/8/layout/bProcess4"/>
    <dgm:cxn modelId="{82C06C38-3698-4877-B2B6-140B44CBFB21}" type="presParOf" srcId="{39BCE723-73D9-41C9-AAE5-FF785553A0CD}" destId="{BA28E4F4-3CD3-4136-97E4-452744D9E9E5}" srcOrd="0" destOrd="0" presId="urn:microsoft.com/office/officeart/2005/8/layout/bProcess4"/>
    <dgm:cxn modelId="{D16F64D3-FDF0-405C-A182-71253F9288D5}" type="presParOf" srcId="{39BCE723-73D9-41C9-AAE5-FF785553A0CD}" destId="{394AD9E8-BA0D-4396-9FDB-EC6AE50B4576}" srcOrd="1" destOrd="0" presId="urn:microsoft.com/office/officeart/2005/8/layout/bProcess4"/>
    <dgm:cxn modelId="{DFCD2C82-6AEB-4478-808F-73833F9FE0D5}" type="presParOf" srcId="{0C920FBE-41D8-403C-A43E-9BD907AC54E1}" destId="{9FD54C13-6C48-49EE-BBC7-9C46F4487B55}" srcOrd="9" destOrd="0" presId="urn:microsoft.com/office/officeart/2005/8/layout/bProcess4"/>
    <dgm:cxn modelId="{BC71F275-BE2B-4113-AAD9-166AA6A130AF}" type="presParOf" srcId="{0C920FBE-41D8-403C-A43E-9BD907AC54E1}" destId="{7C888F60-3043-4E13-8B46-01A0F24ABBBC}" srcOrd="10" destOrd="0" presId="urn:microsoft.com/office/officeart/2005/8/layout/bProcess4"/>
    <dgm:cxn modelId="{948D683D-BA47-4474-8A12-F34FB5AA918C}" type="presParOf" srcId="{7C888F60-3043-4E13-8B46-01A0F24ABBBC}" destId="{4DAAB7C1-D291-4C2E-A3DD-800419020FB5}" srcOrd="0" destOrd="0" presId="urn:microsoft.com/office/officeart/2005/8/layout/bProcess4"/>
    <dgm:cxn modelId="{E16E5950-A799-4502-A2A9-A99008A4D021}" type="presParOf" srcId="{7C888F60-3043-4E13-8B46-01A0F24ABBBC}" destId="{A2F90C8F-B896-4598-BEF3-2E44E8AF7554}" srcOrd="1" destOrd="0" presId="urn:microsoft.com/office/officeart/2005/8/layout/bProcess4"/>
    <dgm:cxn modelId="{AC12CD8D-0AEC-4FFE-88D7-99E4A97EAE61}" type="presParOf" srcId="{0C920FBE-41D8-403C-A43E-9BD907AC54E1}" destId="{3BF8E6C6-7597-4B70-AD1E-BA36D9588CA0}" srcOrd="11" destOrd="0" presId="urn:microsoft.com/office/officeart/2005/8/layout/bProcess4"/>
    <dgm:cxn modelId="{C1052072-B259-4172-B493-DACC7EE9E9C7}" type="presParOf" srcId="{0C920FBE-41D8-403C-A43E-9BD907AC54E1}" destId="{F72875FD-D88E-4DFD-80B4-9DA3E6828660}" srcOrd="12" destOrd="0" presId="urn:microsoft.com/office/officeart/2005/8/layout/bProcess4"/>
    <dgm:cxn modelId="{F8347EC1-613A-4F57-9D1A-0C245C80B874}" type="presParOf" srcId="{F72875FD-D88E-4DFD-80B4-9DA3E6828660}" destId="{0E829056-C0D5-4A71-9308-95AF914B828F}" srcOrd="0" destOrd="0" presId="urn:microsoft.com/office/officeart/2005/8/layout/bProcess4"/>
    <dgm:cxn modelId="{665E132D-030A-48C4-AE25-ED14FD83EAB7}" type="presParOf" srcId="{F72875FD-D88E-4DFD-80B4-9DA3E6828660}" destId="{4926D204-F652-487F-9FFC-ECA6C8B64B7A}" srcOrd="1" destOrd="0" presId="urn:microsoft.com/office/officeart/2005/8/layout/bProcess4"/>
    <dgm:cxn modelId="{992DA75A-7E5A-4D9A-A020-6BC303C9A053}" type="presParOf" srcId="{0C920FBE-41D8-403C-A43E-9BD907AC54E1}" destId="{DE879E98-466B-4A79-A0ED-0B98EF018B73}" srcOrd="13" destOrd="0" presId="urn:microsoft.com/office/officeart/2005/8/layout/bProcess4"/>
    <dgm:cxn modelId="{3D1ED2D8-42AE-416C-A5F5-8B5A619DD891}" type="presParOf" srcId="{0C920FBE-41D8-403C-A43E-9BD907AC54E1}" destId="{6256B33A-7185-4F05-9C89-E9D117E27AAF}" srcOrd="14" destOrd="0" presId="urn:microsoft.com/office/officeart/2005/8/layout/bProcess4"/>
    <dgm:cxn modelId="{A638F639-EE76-44ED-848E-BD721BF3439B}" type="presParOf" srcId="{6256B33A-7185-4F05-9C89-E9D117E27AAF}" destId="{EF8F6E17-D70F-4461-BF99-60C20EA61F24}" srcOrd="0" destOrd="0" presId="urn:microsoft.com/office/officeart/2005/8/layout/bProcess4"/>
    <dgm:cxn modelId="{E491B385-E336-4083-8141-23BB3C88B54A}" type="presParOf" srcId="{6256B33A-7185-4F05-9C89-E9D117E27AAF}" destId="{2CEB49AD-FFF6-445C-B7E5-BE393076EFB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B10AE-9652-488E-BA61-D5241822A35F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52739C4-458C-4733-BC9B-D9B06DE639F2}">
      <dgm:prSet phldrT="[Texto]"/>
      <dgm:spPr/>
      <dgm:t>
        <a:bodyPr/>
        <a:lstStyle/>
        <a:p>
          <a:r>
            <a:rPr lang="es-CO" b="1" dirty="0" smtClean="0"/>
            <a:t>Enseñanza- aprendizaje</a:t>
          </a:r>
          <a:endParaRPr lang="es-CO" b="1" dirty="0"/>
        </a:p>
      </dgm:t>
    </dgm:pt>
    <dgm:pt modelId="{1D296ABE-BD73-4FAD-ABCF-FE174C27CBAB}" type="parTrans" cxnId="{029C72A4-A725-4058-9453-129C4F384D04}">
      <dgm:prSet/>
      <dgm:spPr/>
      <dgm:t>
        <a:bodyPr/>
        <a:lstStyle/>
        <a:p>
          <a:endParaRPr lang="es-CO"/>
        </a:p>
      </dgm:t>
    </dgm:pt>
    <dgm:pt modelId="{2708A5B9-0FEA-482D-965A-D9A2075F865F}" type="sibTrans" cxnId="{029C72A4-A725-4058-9453-129C4F384D04}">
      <dgm:prSet/>
      <dgm:spPr/>
      <dgm:t>
        <a:bodyPr/>
        <a:lstStyle/>
        <a:p>
          <a:endParaRPr lang="es-CO"/>
        </a:p>
      </dgm:t>
    </dgm:pt>
    <dgm:pt modelId="{6CA95B11-A85D-4994-9FD2-B4BDB349A649}">
      <dgm:prSet phldrT="[Texto]"/>
      <dgm:spPr/>
      <dgm:t>
        <a:bodyPr/>
        <a:lstStyle/>
        <a:p>
          <a:r>
            <a:rPr lang="es-CO" dirty="0" smtClean="0"/>
            <a:t>Sistema de comunicación intencional</a:t>
          </a:r>
          <a:endParaRPr lang="es-CO" dirty="0"/>
        </a:p>
      </dgm:t>
    </dgm:pt>
    <dgm:pt modelId="{C2F0617F-5580-4768-9935-49956C628623}" type="parTrans" cxnId="{311E0EC3-AB69-431F-A3EA-AED7EABF2720}">
      <dgm:prSet/>
      <dgm:spPr/>
      <dgm:t>
        <a:bodyPr/>
        <a:lstStyle/>
        <a:p>
          <a:endParaRPr lang="es-CO"/>
        </a:p>
      </dgm:t>
    </dgm:pt>
    <dgm:pt modelId="{D07085C7-1B6A-4458-97DD-EC467BA4B87A}" type="sibTrans" cxnId="{311E0EC3-AB69-431F-A3EA-AED7EABF2720}">
      <dgm:prSet/>
      <dgm:spPr/>
      <dgm:t>
        <a:bodyPr/>
        <a:lstStyle/>
        <a:p>
          <a:endParaRPr lang="es-CO"/>
        </a:p>
      </dgm:t>
    </dgm:pt>
    <dgm:pt modelId="{2F4FC7F5-006B-4689-B386-979305CF4C4A}">
      <dgm:prSet phldrT="[Texto]"/>
      <dgm:spPr/>
      <dgm:t>
        <a:bodyPr/>
        <a:lstStyle/>
        <a:p>
          <a:r>
            <a:rPr lang="es-CO" dirty="0" smtClean="0"/>
            <a:t>en el que se generan estrategias encaminadas a provocar el aprendizaje</a:t>
          </a:r>
          <a:endParaRPr lang="es-CO" dirty="0"/>
        </a:p>
      </dgm:t>
    </dgm:pt>
    <dgm:pt modelId="{3669F240-3A9F-4474-991B-802987F55636}" type="parTrans" cxnId="{F55F2FEA-1157-4378-9AE0-486CB33E8516}">
      <dgm:prSet/>
      <dgm:spPr/>
      <dgm:t>
        <a:bodyPr/>
        <a:lstStyle/>
        <a:p>
          <a:endParaRPr lang="es-CO"/>
        </a:p>
      </dgm:t>
    </dgm:pt>
    <dgm:pt modelId="{FBB7D79B-B076-46C9-8109-698CD3ED5933}" type="sibTrans" cxnId="{F55F2FEA-1157-4378-9AE0-486CB33E8516}">
      <dgm:prSet/>
      <dgm:spPr/>
      <dgm:t>
        <a:bodyPr/>
        <a:lstStyle/>
        <a:p>
          <a:endParaRPr lang="es-CO"/>
        </a:p>
      </dgm:t>
    </dgm:pt>
    <dgm:pt modelId="{C7562CEC-6B80-4ED1-A643-78A3E94EAB2D}" type="pres">
      <dgm:prSet presAssocID="{F1BB10AE-9652-488E-BA61-D5241822A35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0B3AE9E7-F79B-4328-B36F-B172C8C45A29}" type="pres">
      <dgm:prSet presAssocID="{A52739C4-458C-4733-BC9B-D9B06DE639F2}" presName="Accent1" presStyleCnt="0"/>
      <dgm:spPr/>
    </dgm:pt>
    <dgm:pt modelId="{3C72C983-EA16-425F-935B-5BBF7B033754}" type="pres">
      <dgm:prSet presAssocID="{A52739C4-458C-4733-BC9B-D9B06DE639F2}" presName="Accent" presStyleLbl="node1" presStyleIdx="0" presStyleCnt="3" custScaleX="101344" custLinFactNeighborX="534" custLinFactNeighborY="-4274"/>
      <dgm:spPr/>
      <dgm:t>
        <a:bodyPr/>
        <a:lstStyle/>
        <a:p>
          <a:endParaRPr lang="es-ES"/>
        </a:p>
      </dgm:t>
    </dgm:pt>
    <dgm:pt modelId="{DCA65035-F7BC-483E-A168-D41FAAD9E10C}" type="pres">
      <dgm:prSet presAssocID="{A52739C4-458C-4733-BC9B-D9B06DE639F2}" presName="Parent1" presStyleLbl="revTx" presStyleIdx="0" presStyleCnt="3" custLinFactNeighborX="-4387" custLinFactNeighborY="-242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83F80F-A26B-4696-BC0E-A74CC6F5D581}" type="pres">
      <dgm:prSet presAssocID="{6CA95B11-A85D-4994-9FD2-B4BDB349A649}" presName="Accent2" presStyleCnt="0"/>
      <dgm:spPr/>
    </dgm:pt>
    <dgm:pt modelId="{8205F45E-A784-4656-8E67-0D164E73A356}" type="pres">
      <dgm:prSet presAssocID="{6CA95B11-A85D-4994-9FD2-B4BDB349A649}" presName="Accent" presStyleLbl="node1" presStyleIdx="1" presStyleCnt="3"/>
      <dgm:spPr/>
    </dgm:pt>
    <dgm:pt modelId="{D1DC9491-80CF-4774-AD1F-D3F7FFA938D9}" type="pres">
      <dgm:prSet presAssocID="{6CA95B11-A85D-4994-9FD2-B4BDB349A64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0F6BDB-ED1F-4A7D-B03B-B4E5429D3A1E}" type="pres">
      <dgm:prSet presAssocID="{2F4FC7F5-006B-4689-B386-979305CF4C4A}" presName="Accent3" presStyleCnt="0"/>
      <dgm:spPr/>
    </dgm:pt>
    <dgm:pt modelId="{B4715088-3788-43B8-9050-4DF03C5D8ABB}" type="pres">
      <dgm:prSet presAssocID="{2F4FC7F5-006B-4689-B386-979305CF4C4A}" presName="Accent" presStyleLbl="node1" presStyleIdx="2" presStyleCnt="3"/>
      <dgm:spPr/>
    </dgm:pt>
    <dgm:pt modelId="{3AEB91E5-5469-4126-AD8B-DD48DEBAD57A}" type="pres">
      <dgm:prSet presAssocID="{2F4FC7F5-006B-4689-B386-979305CF4C4A}" presName="Parent3" presStyleLbl="revTx" presStyleIdx="2" presStyleCnt="3" custScaleX="123876" custScaleY="2004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B2FB6E5-8A39-4A7E-874E-719140BF824A}" type="presOf" srcId="{A52739C4-458C-4733-BC9B-D9B06DE639F2}" destId="{DCA65035-F7BC-483E-A168-D41FAAD9E10C}" srcOrd="0" destOrd="0" presId="urn:microsoft.com/office/officeart/2009/layout/CircleArrowProcess"/>
    <dgm:cxn modelId="{56D2C8F5-30EC-48A4-A336-5FBD9C7EB316}" type="presOf" srcId="{6CA95B11-A85D-4994-9FD2-B4BDB349A649}" destId="{D1DC9491-80CF-4774-AD1F-D3F7FFA938D9}" srcOrd="0" destOrd="0" presId="urn:microsoft.com/office/officeart/2009/layout/CircleArrowProcess"/>
    <dgm:cxn modelId="{F48DC6DF-55C0-4EF0-8ADB-9B764624BA7F}" type="presOf" srcId="{F1BB10AE-9652-488E-BA61-D5241822A35F}" destId="{C7562CEC-6B80-4ED1-A643-78A3E94EAB2D}" srcOrd="0" destOrd="0" presId="urn:microsoft.com/office/officeart/2009/layout/CircleArrowProcess"/>
    <dgm:cxn modelId="{DD1F531C-1B17-4CC1-B63D-0139E9B798F6}" type="presOf" srcId="{2F4FC7F5-006B-4689-B386-979305CF4C4A}" destId="{3AEB91E5-5469-4126-AD8B-DD48DEBAD57A}" srcOrd="0" destOrd="0" presId="urn:microsoft.com/office/officeart/2009/layout/CircleArrowProcess"/>
    <dgm:cxn modelId="{F55F2FEA-1157-4378-9AE0-486CB33E8516}" srcId="{F1BB10AE-9652-488E-BA61-D5241822A35F}" destId="{2F4FC7F5-006B-4689-B386-979305CF4C4A}" srcOrd="2" destOrd="0" parTransId="{3669F240-3A9F-4474-991B-802987F55636}" sibTransId="{FBB7D79B-B076-46C9-8109-698CD3ED5933}"/>
    <dgm:cxn modelId="{029C72A4-A725-4058-9453-129C4F384D04}" srcId="{F1BB10AE-9652-488E-BA61-D5241822A35F}" destId="{A52739C4-458C-4733-BC9B-D9B06DE639F2}" srcOrd="0" destOrd="0" parTransId="{1D296ABE-BD73-4FAD-ABCF-FE174C27CBAB}" sibTransId="{2708A5B9-0FEA-482D-965A-D9A2075F865F}"/>
    <dgm:cxn modelId="{311E0EC3-AB69-431F-A3EA-AED7EABF2720}" srcId="{F1BB10AE-9652-488E-BA61-D5241822A35F}" destId="{6CA95B11-A85D-4994-9FD2-B4BDB349A649}" srcOrd="1" destOrd="0" parTransId="{C2F0617F-5580-4768-9935-49956C628623}" sibTransId="{D07085C7-1B6A-4458-97DD-EC467BA4B87A}"/>
    <dgm:cxn modelId="{F8046985-A429-4C76-9363-E734E012B5F3}" type="presParOf" srcId="{C7562CEC-6B80-4ED1-A643-78A3E94EAB2D}" destId="{0B3AE9E7-F79B-4328-B36F-B172C8C45A29}" srcOrd="0" destOrd="0" presId="urn:microsoft.com/office/officeart/2009/layout/CircleArrowProcess"/>
    <dgm:cxn modelId="{32C8DC9B-961F-4DEF-B57A-1D5AE980DF55}" type="presParOf" srcId="{0B3AE9E7-F79B-4328-B36F-B172C8C45A29}" destId="{3C72C983-EA16-425F-935B-5BBF7B033754}" srcOrd="0" destOrd="0" presId="urn:microsoft.com/office/officeart/2009/layout/CircleArrowProcess"/>
    <dgm:cxn modelId="{6A8DA3C5-7C43-4D95-9A0B-FEC94D076BF2}" type="presParOf" srcId="{C7562CEC-6B80-4ED1-A643-78A3E94EAB2D}" destId="{DCA65035-F7BC-483E-A168-D41FAAD9E10C}" srcOrd="1" destOrd="0" presId="urn:microsoft.com/office/officeart/2009/layout/CircleArrowProcess"/>
    <dgm:cxn modelId="{62DFF103-803F-4F04-8F74-E14C92471C79}" type="presParOf" srcId="{C7562CEC-6B80-4ED1-A643-78A3E94EAB2D}" destId="{1683F80F-A26B-4696-BC0E-A74CC6F5D581}" srcOrd="2" destOrd="0" presId="urn:microsoft.com/office/officeart/2009/layout/CircleArrowProcess"/>
    <dgm:cxn modelId="{A66452B6-E409-4524-AC79-4E7F56C4513A}" type="presParOf" srcId="{1683F80F-A26B-4696-BC0E-A74CC6F5D581}" destId="{8205F45E-A784-4656-8E67-0D164E73A356}" srcOrd="0" destOrd="0" presId="urn:microsoft.com/office/officeart/2009/layout/CircleArrowProcess"/>
    <dgm:cxn modelId="{E37131A3-0DDD-42F9-A9C5-6B8BB98DA728}" type="presParOf" srcId="{C7562CEC-6B80-4ED1-A643-78A3E94EAB2D}" destId="{D1DC9491-80CF-4774-AD1F-D3F7FFA938D9}" srcOrd="3" destOrd="0" presId="urn:microsoft.com/office/officeart/2009/layout/CircleArrowProcess"/>
    <dgm:cxn modelId="{EBCFCAC4-8069-436A-A407-BEFE0A76D004}" type="presParOf" srcId="{C7562CEC-6B80-4ED1-A643-78A3E94EAB2D}" destId="{B50F6BDB-ED1F-4A7D-B03B-B4E5429D3A1E}" srcOrd="4" destOrd="0" presId="urn:microsoft.com/office/officeart/2009/layout/CircleArrowProcess"/>
    <dgm:cxn modelId="{A2D7303A-B1D0-4B1A-825B-389F98E01807}" type="presParOf" srcId="{B50F6BDB-ED1F-4A7D-B03B-B4E5429D3A1E}" destId="{B4715088-3788-43B8-9050-4DF03C5D8ABB}" srcOrd="0" destOrd="0" presId="urn:microsoft.com/office/officeart/2009/layout/CircleArrowProcess"/>
    <dgm:cxn modelId="{267713C2-B20E-4DE0-8FF0-C997D1FB7656}" type="presParOf" srcId="{C7562CEC-6B80-4ED1-A643-78A3E94EAB2D}" destId="{3AEB91E5-5469-4126-AD8B-DD48DEBAD57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47383-0CDC-41CA-99F5-DF8B5DF039C6}">
      <dsp:nvSpPr>
        <dsp:cNvPr id="0" name=""/>
        <dsp:cNvSpPr/>
      </dsp:nvSpPr>
      <dsp:spPr>
        <a:xfrm rot="5400000">
          <a:off x="227966" y="947295"/>
          <a:ext cx="1478307" cy="1784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BAB29F-4462-4F9D-82FE-026D39D40DB5}">
      <dsp:nvSpPr>
        <dsp:cNvPr id="0" name=""/>
        <dsp:cNvSpPr/>
      </dsp:nvSpPr>
      <dsp:spPr>
        <a:xfrm>
          <a:off x="566382" y="1391"/>
          <a:ext cx="1982420" cy="11894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>
              <a:solidFill>
                <a:schemeClr val="accent6">
                  <a:lumMod val="50000"/>
                </a:schemeClr>
              </a:solidFill>
            </a:rPr>
            <a:t>Llevar a cabo los propósitos de la educación.</a:t>
          </a:r>
          <a:endParaRPr lang="es-CO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1220" y="36229"/>
        <a:ext cx="1912744" cy="1119776"/>
      </dsp:txXfrm>
    </dsp:sp>
    <dsp:sp modelId="{A6505F1C-0568-4B51-9511-2B9480C01335}">
      <dsp:nvSpPr>
        <dsp:cNvPr id="0" name=""/>
        <dsp:cNvSpPr/>
      </dsp:nvSpPr>
      <dsp:spPr>
        <a:xfrm rot="5400000">
          <a:off x="227966" y="2434110"/>
          <a:ext cx="1478307" cy="178417"/>
        </a:xfrm>
        <a:prstGeom prst="rect">
          <a:avLst/>
        </a:prstGeom>
        <a:solidFill>
          <a:schemeClr val="accent4">
            <a:hueOff val="-22227"/>
            <a:satOff val="-10679"/>
            <a:lumOff val="-67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1B177D-AE66-417D-BBEF-9D80929D79FA}">
      <dsp:nvSpPr>
        <dsp:cNvPr id="0" name=""/>
        <dsp:cNvSpPr/>
      </dsp:nvSpPr>
      <dsp:spPr>
        <a:xfrm>
          <a:off x="566382" y="1488206"/>
          <a:ext cx="1982420" cy="1189452"/>
        </a:xfrm>
        <a:prstGeom prst="roundRect">
          <a:avLst>
            <a:gd name="adj" fmla="val 10000"/>
          </a:avLst>
        </a:prstGeom>
        <a:solidFill>
          <a:schemeClr val="accent4">
            <a:hueOff val="-19052"/>
            <a:satOff val="-9153"/>
            <a:lumOff val="-58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>
              <a:solidFill>
                <a:schemeClr val="accent6">
                  <a:lumMod val="50000"/>
                </a:schemeClr>
              </a:solidFill>
            </a:rPr>
            <a:t>Hacer el proceso de enseñanza- aprendizaje mas eficaz.</a:t>
          </a:r>
          <a:endParaRPr lang="es-CO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1220" y="1523044"/>
        <a:ext cx="1912744" cy="1119776"/>
      </dsp:txXfrm>
    </dsp:sp>
    <dsp:sp modelId="{487B15B7-B40B-4F78-898F-361F8F5511E2}">
      <dsp:nvSpPr>
        <dsp:cNvPr id="0" name=""/>
        <dsp:cNvSpPr/>
      </dsp:nvSpPr>
      <dsp:spPr>
        <a:xfrm>
          <a:off x="971374" y="3177518"/>
          <a:ext cx="2628111" cy="178417"/>
        </a:xfrm>
        <a:prstGeom prst="rect">
          <a:avLst/>
        </a:prstGeom>
        <a:solidFill>
          <a:schemeClr val="accent4">
            <a:hueOff val="-44455"/>
            <a:satOff val="-21358"/>
            <a:lumOff val="-135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5B0766-E182-4419-BCE2-02EC70636BDF}">
      <dsp:nvSpPr>
        <dsp:cNvPr id="0" name=""/>
        <dsp:cNvSpPr/>
      </dsp:nvSpPr>
      <dsp:spPr>
        <a:xfrm>
          <a:off x="566382" y="2975022"/>
          <a:ext cx="1982420" cy="1189452"/>
        </a:xfrm>
        <a:prstGeom prst="roundRect">
          <a:avLst>
            <a:gd name="adj" fmla="val 10000"/>
          </a:avLst>
        </a:prstGeom>
        <a:solidFill>
          <a:schemeClr val="accent4">
            <a:hueOff val="-38104"/>
            <a:satOff val="-18307"/>
            <a:lumOff val="-116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>
              <a:solidFill>
                <a:schemeClr val="accent6">
                  <a:lumMod val="50000"/>
                </a:schemeClr>
              </a:solidFill>
            </a:rPr>
            <a:t>Orientar la enseñanza de acuerdo con la edad evolutiva del estudiante para ayudarles a desarrollarse y realizarse plenamente, en función de sus esfuerzos de aprendizaje.</a:t>
          </a:r>
          <a:endParaRPr lang="es-CO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1220" y="3009860"/>
        <a:ext cx="1912744" cy="1119776"/>
      </dsp:txXfrm>
    </dsp:sp>
    <dsp:sp modelId="{E6AC0AF2-6F80-4630-BBE2-2213BDA253C0}">
      <dsp:nvSpPr>
        <dsp:cNvPr id="0" name=""/>
        <dsp:cNvSpPr/>
      </dsp:nvSpPr>
      <dsp:spPr>
        <a:xfrm rot="16200000">
          <a:off x="2864585" y="2434110"/>
          <a:ext cx="1478307" cy="178417"/>
        </a:xfrm>
        <a:prstGeom prst="rect">
          <a:avLst/>
        </a:prstGeom>
        <a:solidFill>
          <a:schemeClr val="accent4">
            <a:hueOff val="-66682"/>
            <a:satOff val="-32037"/>
            <a:lumOff val="-2039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8511FF-634A-466F-A3F6-C6630FFBF2F1}">
      <dsp:nvSpPr>
        <dsp:cNvPr id="0" name=""/>
        <dsp:cNvSpPr/>
      </dsp:nvSpPr>
      <dsp:spPr>
        <a:xfrm>
          <a:off x="3203001" y="2975022"/>
          <a:ext cx="1982420" cy="1189452"/>
        </a:xfrm>
        <a:prstGeom prst="roundRect">
          <a:avLst>
            <a:gd name="adj" fmla="val 10000"/>
          </a:avLst>
        </a:prstGeom>
        <a:solidFill>
          <a:schemeClr val="accent4">
            <a:hueOff val="-57156"/>
            <a:satOff val="-27460"/>
            <a:lumOff val="-174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Adecuar la enseñanza y el aprendizaje, a las posibilidades y necesidades del estudiante.</a:t>
          </a:r>
          <a:endParaRPr lang="es-CO" sz="11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3237839" y="3009860"/>
        <a:ext cx="1912744" cy="1119776"/>
      </dsp:txXfrm>
    </dsp:sp>
    <dsp:sp modelId="{9FD54C13-6C48-49EE-BBC7-9C46F4487B55}">
      <dsp:nvSpPr>
        <dsp:cNvPr id="0" name=""/>
        <dsp:cNvSpPr/>
      </dsp:nvSpPr>
      <dsp:spPr>
        <a:xfrm rot="16200000">
          <a:off x="2864585" y="947295"/>
          <a:ext cx="1478307" cy="178417"/>
        </a:xfrm>
        <a:prstGeom prst="rect">
          <a:avLst/>
        </a:prstGeom>
        <a:solidFill>
          <a:schemeClr val="accent4">
            <a:hueOff val="-88909"/>
            <a:satOff val="-42716"/>
            <a:lumOff val="-2718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4AD9E8-BA0D-4396-9FDB-EC6AE50B4576}">
      <dsp:nvSpPr>
        <dsp:cNvPr id="0" name=""/>
        <dsp:cNvSpPr/>
      </dsp:nvSpPr>
      <dsp:spPr>
        <a:xfrm>
          <a:off x="3203001" y="1488206"/>
          <a:ext cx="1982420" cy="1189452"/>
        </a:xfrm>
        <a:prstGeom prst="roundRect">
          <a:avLst>
            <a:gd name="adj" fmla="val 10000"/>
          </a:avLst>
        </a:prstGeom>
        <a:solidFill>
          <a:schemeClr val="accent4">
            <a:hueOff val="-76208"/>
            <a:satOff val="-36614"/>
            <a:lumOff val="-233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smtClean="0"/>
            <a:t>Ayudar al estudiante a percibir el fenómeno del aprendizaje como un todo, y no como algo dividido en fragmentos.</a:t>
          </a:r>
          <a:endParaRPr lang="es-CO" sz="1100" kern="1200"/>
        </a:p>
      </dsp:txBody>
      <dsp:txXfrm>
        <a:off x="3237839" y="1523044"/>
        <a:ext cx="1912744" cy="1119776"/>
      </dsp:txXfrm>
    </dsp:sp>
    <dsp:sp modelId="{3BF8E6C6-7597-4B70-AD1E-BA36D9588CA0}">
      <dsp:nvSpPr>
        <dsp:cNvPr id="0" name=""/>
        <dsp:cNvSpPr/>
      </dsp:nvSpPr>
      <dsp:spPr>
        <a:xfrm>
          <a:off x="3607993" y="203887"/>
          <a:ext cx="2628111" cy="178417"/>
        </a:xfrm>
        <a:prstGeom prst="rect">
          <a:avLst/>
        </a:prstGeom>
        <a:solidFill>
          <a:schemeClr val="accent4">
            <a:hueOff val="-111137"/>
            <a:satOff val="-53395"/>
            <a:lumOff val="-3398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F90C8F-B896-4598-BEF3-2E44E8AF7554}">
      <dsp:nvSpPr>
        <dsp:cNvPr id="0" name=""/>
        <dsp:cNvSpPr/>
      </dsp:nvSpPr>
      <dsp:spPr>
        <a:xfrm>
          <a:off x="3203001" y="1391"/>
          <a:ext cx="1982420" cy="1189452"/>
        </a:xfrm>
        <a:prstGeom prst="roundRect">
          <a:avLst>
            <a:gd name="adj" fmla="val 10000"/>
          </a:avLst>
        </a:prstGeom>
        <a:solidFill>
          <a:schemeClr val="accent4">
            <a:hueOff val="-95260"/>
            <a:satOff val="-45767"/>
            <a:lumOff val="-2913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/>
            <a:t>Orientar el planeamiento de actividades de aprendizaje de manera que haya progreso, continuidad y unidad, para que los objetivos de la educación sean logrados.</a:t>
          </a:r>
          <a:endParaRPr lang="es-CO" sz="1100" kern="1200" dirty="0"/>
        </a:p>
      </dsp:txBody>
      <dsp:txXfrm>
        <a:off x="3237839" y="36229"/>
        <a:ext cx="1912744" cy="1119776"/>
      </dsp:txXfrm>
    </dsp:sp>
    <dsp:sp modelId="{DE879E98-466B-4A79-A0ED-0B98EF018B73}">
      <dsp:nvSpPr>
        <dsp:cNvPr id="0" name=""/>
        <dsp:cNvSpPr/>
      </dsp:nvSpPr>
      <dsp:spPr>
        <a:xfrm rot="5400000">
          <a:off x="5501205" y="947295"/>
          <a:ext cx="1478307" cy="178417"/>
        </a:xfrm>
        <a:prstGeom prst="rect">
          <a:avLst/>
        </a:prstGeom>
        <a:solidFill>
          <a:schemeClr val="accent4">
            <a:hueOff val="-133364"/>
            <a:satOff val="-64074"/>
            <a:lumOff val="-4078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26D204-F652-487F-9FFC-ECA6C8B64B7A}">
      <dsp:nvSpPr>
        <dsp:cNvPr id="0" name=""/>
        <dsp:cNvSpPr/>
      </dsp:nvSpPr>
      <dsp:spPr>
        <a:xfrm>
          <a:off x="5839621" y="1391"/>
          <a:ext cx="1982420" cy="1189452"/>
        </a:xfrm>
        <a:prstGeom prst="roundRect">
          <a:avLst>
            <a:gd name="adj" fmla="val 10000"/>
          </a:avLst>
        </a:prstGeom>
        <a:solidFill>
          <a:schemeClr val="accent4">
            <a:hueOff val="-114312"/>
            <a:satOff val="-54921"/>
            <a:lumOff val="-349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smtClean="0"/>
            <a:t>Hacer que la enseñanza se adecue a la realidad y a las posibilidades del estudiante y de la sociedad.</a:t>
          </a:r>
          <a:endParaRPr lang="es-CO" sz="1100" kern="1200"/>
        </a:p>
      </dsp:txBody>
      <dsp:txXfrm>
        <a:off x="5874459" y="36229"/>
        <a:ext cx="1912744" cy="1119776"/>
      </dsp:txXfrm>
    </dsp:sp>
    <dsp:sp modelId="{2CEB49AD-FFF6-445C-B7E5-BE393076EFBC}">
      <dsp:nvSpPr>
        <dsp:cNvPr id="0" name=""/>
        <dsp:cNvSpPr/>
      </dsp:nvSpPr>
      <dsp:spPr>
        <a:xfrm>
          <a:off x="5839621" y="1488206"/>
          <a:ext cx="1982420" cy="1189452"/>
        </a:xfrm>
        <a:prstGeom prst="roundRect">
          <a:avLst>
            <a:gd name="adj" fmla="val 10000"/>
          </a:avLst>
        </a:prstGeom>
        <a:solidFill>
          <a:schemeClr val="accent4">
            <a:hueOff val="-133364"/>
            <a:satOff val="-64074"/>
            <a:lumOff val="-40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smtClean="0"/>
            <a:t>Llevar a cabo un apropiado acompañamiento y un control consciente del aprendizaje, con el fin de que pueda haber oportunas rectificaciones del aprendizaje.</a:t>
          </a:r>
          <a:endParaRPr lang="es-CO" sz="1100" kern="1200"/>
        </a:p>
      </dsp:txBody>
      <dsp:txXfrm>
        <a:off x="5874459" y="1523044"/>
        <a:ext cx="1912744" cy="1119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2C983-EA16-425F-935B-5BBF7B033754}">
      <dsp:nvSpPr>
        <dsp:cNvPr id="0" name=""/>
        <dsp:cNvSpPr/>
      </dsp:nvSpPr>
      <dsp:spPr>
        <a:xfrm>
          <a:off x="2795438" y="-85635"/>
          <a:ext cx="2030259" cy="200363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65035-F7BC-483E-A168-D41FAAD9E10C}">
      <dsp:nvSpPr>
        <dsp:cNvPr id="0" name=""/>
        <dsp:cNvSpPr/>
      </dsp:nvSpPr>
      <dsp:spPr>
        <a:xfrm>
          <a:off x="3192169" y="588507"/>
          <a:ext cx="1113214" cy="55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/>
            <a:t>Enseñanza- aprendizaje</a:t>
          </a:r>
          <a:endParaRPr lang="es-CO" sz="1300" b="1" kern="1200" dirty="0"/>
        </a:p>
      </dsp:txBody>
      <dsp:txXfrm>
        <a:off x="3192169" y="588507"/>
        <a:ext cx="1113214" cy="556474"/>
      </dsp:txXfrm>
    </dsp:sp>
    <dsp:sp modelId="{8205F45E-A784-4656-8E67-0D164E73A356}">
      <dsp:nvSpPr>
        <dsp:cNvPr id="0" name=""/>
        <dsp:cNvSpPr/>
      </dsp:nvSpPr>
      <dsp:spPr>
        <a:xfrm>
          <a:off x="2241783" y="1151239"/>
          <a:ext cx="2003334" cy="200363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C9491-80CF-4774-AD1F-D3F7FFA938D9}">
      <dsp:nvSpPr>
        <dsp:cNvPr id="0" name=""/>
        <dsp:cNvSpPr/>
      </dsp:nvSpPr>
      <dsp:spPr>
        <a:xfrm>
          <a:off x="2686843" y="1881273"/>
          <a:ext cx="1113214" cy="55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Sistema de comunicación intencional</a:t>
          </a:r>
          <a:endParaRPr lang="es-CO" sz="1300" kern="1200" dirty="0"/>
        </a:p>
      </dsp:txBody>
      <dsp:txXfrm>
        <a:off x="2686843" y="1881273"/>
        <a:ext cx="1113214" cy="556474"/>
      </dsp:txXfrm>
    </dsp:sp>
    <dsp:sp modelId="{B4715088-3788-43B8-9050-4DF03C5D8ABB}">
      <dsp:nvSpPr>
        <dsp:cNvPr id="0" name=""/>
        <dsp:cNvSpPr/>
      </dsp:nvSpPr>
      <dsp:spPr>
        <a:xfrm>
          <a:off x="2940787" y="2440245"/>
          <a:ext cx="1721175" cy="172186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B91E5-5469-4126-AD8B-DD48DEBAD57A}">
      <dsp:nvSpPr>
        <dsp:cNvPr id="0" name=""/>
        <dsp:cNvSpPr/>
      </dsp:nvSpPr>
      <dsp:spPr>
        <a:xfrm>
          <a:off x="3110743" y="2761334"/>
          <a:ext cx="1379005" cy="1115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en el que se generan estrategias encaminadas a provocar el aprendizaje</a:t>
          </a:r>
          <a:endParaRPr lang="es-CO" sz="1300" kern="1200" dirty="0"/>
        </a:p>
      </dsp:txBody>
      <dsp:txXfrm>
        <a:off x="3110743" y="2761334"/>
        <a:ext cx="1379005" cy="1115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14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91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80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3" y="411510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26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700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70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0000" y="540000"/>
            <a:ext cx="2484000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26807" y="540000"/>
            <a:ext cx="2484704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403" y="540000"/>
            <a:ext cx="2484000" cy="40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4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56573" y="832001"/>
            <a:ext cx="2016224" cy="3482571"/>
            <a:chOff x="2627784" y="1825002"/>
            <a:chExt cx="1198166" cy="2069560"/>
          </a:xfrm>
        </p:grpSpPr>
        <p:sp>
          <p:nvSpPr>
            <p:cNvPr id="5" name="Rounded Rectangle 4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7198" y="1115645"/>
            <a:ext cx="1774974" cy="2798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27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6153"/>
            <a:ext cx="4217146" cy="2310733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416" y="1859201"/>
            <a:ext cx="27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8516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39552" y="1331976"/>
            <a:ext cx="1852788" cy="3200273"/>
            <a:chOff x="2627784" y="1825002"/>
            <a:chExt cx="1198166" cy="2069560"/>
          </a:xfrm>
        </p:grpSpPr>
        <p:sp>
          <p:nvSpPr>
            <p:cNvPr id="18" name="Rounded Rectangle 17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ounded Rectangle 21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0177" y="1646164"/>
            <a:ext cx="1030277" cy="2571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90454" y="1221920"/>
            <a:ext cx="1980221" cy="3420385"/>
            <a:chOff x="2627784" y="1825002"/>
            <a:chExt cx="1198166" cy="2069560"/>
          </a:xfrm>
        </p:grpSpPr>
        <p:sp>
          <p:nvSpPr>
            <p:cNvPr id="11" name="Rounded Rectangle 1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1099" y="1544792"/>
            <a:ext cx="1743279" cy="2748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290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07677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2" y="1094735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10728" y="1571507"/>
            <a:ext cx="1895276" cy="2008355"/>
            <a:chOff x="5304922" y="1037184"/>
            <a:chExt cx="3492000" cy="3700344"/>
          </a:xfrm>
        </p:grpSpPr>
        <p:grpSp>
          <p:nvGrpSpPr>
            <p:cNvPr id="5" name="Group 4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Block Arc 12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1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59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262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161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143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726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313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72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3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0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18E0-982D-42E9-A203-BF16913FEF23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1C6F-C6F1-4C04-A31D-E9A184E316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5873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27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09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189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565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406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286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424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610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224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550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68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45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633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806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9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>
            <a:extLst>
              <a:ext uri="{FF2B5EF4-FFF2-40B4-BE49-F238E27FC236}">
                <a16:creationId xmlns:a16="http://schemas.microsoft.com/office/drawing/2014/main" id="{27EE9740-0123-4869-BA43-7DD9426DE4D1}"/>
              </a:ext>
            </a:extLst>
          </p:cNvPr>
          <p:cNvGrpSpPr/>
          <p:nvPr userDrawn="1"/>
        </p:nvGrpSpPr>
        <p:grpSpPr>
          <a:xfrm>
            <a:off x="8007323" y="3939702"/>
            <a:ext cx="1029173" cy="1086422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447CDFBA-A030-4D6E-9FAD-493BCB45F4AC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702A2EA0-731F-4C9E-8163-4C2B0E0CA697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9" name="Group 134">
                <a:extLst>
                  <a:ext uri="{FF2B5EF4-FFF2-40B4-BE49-F238E27FC236}">
                    <a16:creationId xmlns:a16="http://schemas.microsoft.com/office/drawing/2014/main" id="{2C176EB5-F96E-4F35-853D-6EF47F79EDB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5" name="Rectangle 160">
                  <a:extLst>
                    <a:ext uri="{FF2B5EF4-FFF2-40B4-BE49-F238E27FC236}">
                      <a16:creationId xmlns:a16="http://schemas.microsoft.com/office/drawing/2014/main" id="{A088076B-D1E6-42F3-8822-2B0C0C2EF717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6" name="Group 161">
                  <a:extLst>
                    <a:ext uri="{FF2B5EF4-FFF2-40B4-BE49-F238E27FC236}">
                      <a16:creationId xmlns:a16="http://schemas.microsoft.com/office/drawing/2014/main" id="{5E605DFA-9839-43EB-A35A-47428FC7B705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4" name="Rectangle 169">
                    <a:extLst>
                      <a:ext uri="{FF2B5EF4-FFF2-40B4-BE49-F238E27FC236}">
                        <a16:creationId xmlns:a16="http://schemas.microsoft.com/office/drawing/2014/main" id="{B5FFB653-9F76-4A65-A49D-9F2C85A198AB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0">
                    <a:extLst>
                      <a:ext uri="{FF2B5EF4-FFF2-40B4-BE49-F238E27FC236}">
                        <a16:creationId xmlns:a16="http://schemas.microsoft.com/office/drawing/2014/main" id="{BCC13D2D-CB21-4D8F-B306-116668EB554E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1">
                    <a:extLst>
                      <a:ext uri="{FF2B5EF4-FFF2-40B4-BE49-F238E27FC236}">
                        <a16:creationId xmlns:a16="http://schemas.microsoft.com/office/drawing/2014/main" id="{4B4EC037-AC2B-4929-B36A-C295F594A5F3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Rectangle 172">
                    <a:extLst>
                      <a:ext uri="{FF2B5EF4-FFF2-40B4-BE49-F238E27FC236}">
                        <a16:creationId xmlns:a16="http://schemas.microsoft.com/office/drawing/2014/main" id="{0A91E61B-6974-4AE2-B59E-A95CC1A47D2C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7" name="Group 162">
                  <a:extLst>
                    <a:ext uri="{FF2B5EF4-FFF2-40B4-BE49-F238E27FC236}">
                      <a16:creationId xmlns:a16="http://schemas.microsoft.com/office/drawing/2014/main" id="{27F7EB12-F708-4209-A61D-2512C24393D2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8" name="Rectangle 163">
                    <a:extLst>
                      <a:ext uri="{FF2B5EF4-FFF2-40B4-BE49-F238E27FC236}">
                        <a16:creationId xmlns:a16="http://schemas.microsoft.com/office/drawing/2014/main" id="{C1C94283-5648-4D39-A6BA-94038C5B4847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4">
                    <a:extLst>
                      <a:ext uri="{FF2B5EF4-FFF2-40B4-BE49-F238E27FC236}">
                        <a16:creationId xmlns:a16="http://schemas.microsoft.com/office/drawing/2014/main" id="{186C071A-034E-41D6-B2D4-5F90DD2C7357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5">
                    <a:extLst>
                      <a:ext uri="{FF2B5EF4-FFF2-40B4-BE49-F238E27FC236}">
                        <a16:creationId xmlns:a16="http://schemas.microsoft.com/office/drawing/2014/main" id="{9D26C39B-8B97-4ECF-B6DD-B85BA0645422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6">
                    <a:extLst>
                      <a:ext uri="{FF2B5EF4-FFF2-40B4-BE49-F238E27FC236}">
                        <a16:creationId xmlns:a16="http://schemas.microsoft.com/office/drawing/2014/main" id="{ECD584BD-CBEA-4A0C-AB8E-F908D8D2F3CF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7">
                    <a:extLst>
                      <a:ext uri="{FF2B5EF4-FFF2-40B4-BE49-F238E27FC236}">
                        <a16:creationId xmlns:a16="http://schemas.microsoft.com/office/drawing/2014/main" id="{C5728277-DF1F-49FA-A188-97A3A7E9BCA7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3" name="Rectangle 168">
                    <a:extLst>
                      <a:ext uri="{FF2B5EF4-FFF2-40B4-BE49-F238E27FC236}">
                        <a16:creationId xmlns:a16="http://schemas.microsoft.com/office/drawing/2014/main" id="{F2CC3C6B-2E47-4B4F-B1F5-22F379354563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5">
                <a:extLst>
                  <a:ext uri="{FF2B5EF4-FFF2-40B4-BE49-F238E27FC236}">
                    <a16:creationId xmlns:a16="http://schemas.microsoft.com/office/drawing/2014/main" id="{16966161-F969-48CE-9CA1-49DE5D84207F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2" name="Rectangle 147">
                  <a:extLst>
                    <a:ext uri="{FF2B5EF4-FFF2-40B4-BE49-F238E27FC236}">
                      <a16:creationId xmlns:a16="http://schemas.microsoft.com/office/drawing/2014/main" id="{93B56050-6CF1-421F-BE2B-ACE4BF647094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3" name="Group 148">
                  <a:extLst>
                    <a:ext uri="{FF2B5EF4-FFF2-40B4-BE49-F238E27FC236}">
                      <a16:creationId xmlns:a16="http://schemas.microsoft.com/office/drawing/2014/main" id="{705F14FC-E5A6-4568-ACDF-1D3FE0C299A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1" name="Rectangle 156">
                    <a:extLst>
                      <a:ext uri="{FF2B5EF4-FFF2-40B4-BE49-F238E27FC236}">
                        <a16:creationId xmlns:a16="http://schemas.microsoft.com/office/drawing/2014/main" id="{C1C67428-84B3-47F6-B572-1DDAD72482EA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7">
                    <a:extLst>
                      <a:ext uri="{FF2B5EF4-FFF2-40B4-BE49-F238E27FC236}">
                        <a16:creationId xmlns:a16="http://schemas.microsoft.com/office/drawing/2014/main" id="{4D291A85-90BC-40C4-82C8-995D19DA7B57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8">
                    <a:extLst>
                      <a:ext uri="{FF2B5EF4-FFF2-40B4-BE49-F238E27FC236}">
                        <a16:creationId xmlns:a16="http://schemas.microsoft.com/office/drawing/2014/main" id="{1208F1BF-C308-4341-9331-371D54887A35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Rectangle 159">
                    <a:extLst>
                      <a:ext uri="{FF2B5EF4-FFF2-40B4-BE49-F238E27FC236}">
                        <a16:creationId xmlns:a16="http://schemas.microsoft.com/office/drawing/2014/main" id="{79574260-10CF-4B47-BE94-064E3817BFD5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4" name="Group 149">
                  <a:extLst>
                    <a:ext uri="{FF2B5EF4-FFF2-40B4-BE49-F238E27FC236}">
                      <a16:creationId xmlns:a16="http://schemas.microsoft.com/office/drawing/2014/main" id="{29B59D79-C5D1-4C8A-A153-2896A45EC8E8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5" name="Rectangle 150">
                    <a:extLst>
                      <a:ext uri="{FF2B5EF4-FFF2-40B4-BE49-F238E27FC236}">
                        <a16:creationId xmlns:a16="http://schemas.microsoft.com/office/drawing/2014/main" id="{8DA58CED-B891-4D70-BF4E-F7C6E3CDEB7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1">
                    <a:extLst>
                      <a:ext uri="{FF2B5EF4-FFF2-40B4-BE49-F238E27FC236}">
                        <a16:creationId xmlns:a16="http://schemas.microsoft.com/office/drawing/2014/main" id="{D5615C41-5541-4FE5-BB94-F395569E4B5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2">
                    <a:extLst>
                      <a:ext uri="{FF2B5EF4-FFF2-40B4-BE49-F238E27FC236}">
                        <a16:creationId xmlns:a16="http://schemas.microsoft.com/office/drawing/2014/main" id="{AD243482-CED3-434C-8308-51F8E10B9F44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3">
                    <a:extLst>
                      <a:ext uri="{FF2B5EF4-FFF2-40B4-BE49-F238E27FC236}">
                        <a16:creationId xmlns:a16="http://schemas.microsoft.com/office/drawing/2014/main" id="{CBEE918D-9CFE-4074-B060-80787DAC740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4">
                    <a:extLst>
                      <a:ext uri="{FF2B5EF4-FFF2-40B4-BE49-F238E27FC236}">
                        <a16:creationId xmlns:a16="http://schemas.microsoft.com/office/drawing/2014/main" id="{33E58DA4-9445-42D6-8698-D553D440C13E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Rectangle 155">
                    <a:extLst>
                      <a:ext uri="{FF2B5EF4-FFF2-40B4-BE49-F238E27FC236}">
                        <a16:creationId xmlns:a16="http://schemas.microsoft.com/office/drawing/2014/main" id="{B635869A-C811-406D-B73E-F2BEA6835DBE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1" name="Group 136">
                <a:extLst>
                  <a:ext uri="{FF2B5EF4-FFF2-40B4-BE49-F238E27FC236}">
                    <a16:creationId xmlns:a16="http://schemas.microsoft.com/office/drawing/2014/main" id="{0C91AD8C-42DA-4BAD-A05B-813F8FF5805B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20" name="Rectangle 145">
                  <a:extLst>
                    <a:ext uri="{FF2B5EF4-FFF2-40B4-BE49-F238E27FC236}">
                      <a16:creationId xmlns:a16="http://schemas.microsoft.com/office/drawing/2014/main" id="{1B068CA3-3CBF-464B-BA38-86D999AC9E43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Parallelogram 5">
                  <a:extLst>
                    <a:ext uri="{FF2B5EF4-FFF2-40B4-BE49-F238E27FC236}">
                      <a16:creationId xmlns:a16="http://schemas.microsoft.com/office/drawing/2014/main" id="{B1D31BB0-1630-4739-914C-C145F309A5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7">
                <a:extLst>
                  <a:ext uri="{FF2B5EF4-FFF2-40B4-BE49-F238E27FC236}">
                    <a16:creationId xmlns:a16="http://schemas.microsoft.com/office/drawing/2014/main" id="{15C18143-14BB-4C58-A20B-7318D344E22E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8" name="Rectangle 143">
                  <a:extLst>
                    <a:ext uri="{FF2B5EF4-FFF2-40B4-BE49-F238E27FC236}">
                      <a16:creationId xmlns:a16="http://schemas.microsoft.com/office/drawing/2014/main" id="{E954313C-2870-4B5A-B18A-5C692BEC6D8C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9">
                  <a:extLst>
                    <a:ext uri="{FF2B5EF4-FFF2-40B4-BE49-F238E27FC236}">
                      <a16:creationId xmlns:a16="http://schemas.microsoft.com/office/drawing/2014/main" id="{4763907E-8A97-41E2-93BA-2E0B967D4E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" name="Group 138">
                <a:extLst>
                  <a:ext uri="{FF2B5EF4-FFF2-40B4-BE49-F238E27FC236}">
                    <a16:creationId xmlns:a16="http://schemas.microsoft.com/office/drawing/2014/main" id="{2643E987-90C2-4B94-B80F-EDC21B366997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6" name="Rectangle 141">
                  <a:extLst>
                    <a:ext uri="{FF2B5EF4-FFF2-40B4-BE49-F238E27FC236}">
                      <a16:creationId xmlns:a16="http://schemas.microsoft.com/office/drawing/2014/main" id="{FDD5E718-9613-4CA7-B815-A1504E9F381E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Block Arc 142">
                  <a:extLst>
                    <a:ext uri="{FF2B5EF4-FFF2-40B4-BE49-F238E27FC236}">
                      <a16:creationId xmlns:a16="http://schemas.microsoft.com/office/drawing/2014/main" id="{407CE817-14C3-44BE-AA08-4ADF87841D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E71512B9-2122-4E61-A068-EC571CE12AB2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Round Same Side Corner Rectangle 51">
                <a:extLst>
                  <a:ext uri="{FF2B5EF4-FFF2-40B4-BE49-F238E27FC236}">
                    <a16:creationId xmlns:a16="http://schemas.microsoft.com/office/drawing/2014/main" id="{5820E22C-02AD-453C-B5C8-EA9F3637AF00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9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31">
            <a:extLst>
              <a:ext uri="{FF2B5EF4-FFF2-40B4-BE49-F238E27FC236}">
                <a16:creationId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26464" y="3578903"/>
            <a:ext cx="1296144" cy="1368244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75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4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7" r:id="rId4"/>
    <p:sldLayoutId id="2147483666" r:id="rId5"/>
    <p:sldLayoutId id="2147483676" r:id="rId6"/>
    <p:sldLayoutId id="2147483657" r:id="rId7"/>
    <p:sldLayoutId id="2147483673" r:id="rId8"/>
    <p:sldLayoutId id="2147483667" r:id="rId9"/>
    <p:sldLayoutId id="2147483671" r:id="rId10"/>
    <p:sldLayoutId id="2147483672" r:id="rId11"/>
    <p:sldLayoutId id="2147483668" r:id="rId12"/>
    <p:sldLayoutId id="2147483669" r:id="rId13"/>
    <p:sldLayoutId id="2147483670" r:id="rId14"/>
    <p:sldLayoutId id="2147483679" r:id="rId15"/>
    <p:sldLayoutId id="2147483678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52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23528" y="-20538"/>
            <a:ext cx="8596668" cy="631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s-CO" sz="3200" dirty="0" smtClean="0"/>
              <a:t>Procesos de enseñanza-aprendizaje</a:t>
            </a:r>
            <a:endParaRPr lang="es-CO" sz="3200" dirty="0"/>
          </a:p>
        </p:txBody>
      </p:sp>
      <p:sp>
        <p:nvSpPr>
          <p:cNvPr id="5" name="Flecha derecha 4"/>
          <p:cNvSpPr/>
          <p:nvPr/>
        </p:nvSpPr>
        <p:spPr>
          <a:xfrm>
            <a:off x="2195736" y="2296162"/>
            <a:ext cx="972746" cy="992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2924514" y="843558"/>
            <a:ext cx="590465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600" dirty="0"/>
              <a:t>Considerar las características de los estudiantes: estilos cognitivos y de aprendizaje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47864" y="2106891"/>
            <a:ext cx="5481306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400" dirty="0"/>
              <a:t>Proporcionar la información necesaria cuando sea preciso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47863" y="2630692"/>
            <a:ext cx="5467935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400" dirty="0"/>
              <a:t>Utilizar metodologías activas en las que se aprenda haciendo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924514" y="3671029"/>
            <a:ext cx="589049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600" dirty="0"/>
              <a:t>Considerar actividades de aprendizaje colaborativo, pero tener presente que el aprendizaje es individual.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924514" y="4404712"/>
            <a:ext cx="590160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600" dirty="0"/>
              <a:t>Considerar un adecuado tratamiento de los errores que sea punto de partida de nuevos aprendizajes.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924514" y="1578739"/>
            <a:ext cx="5904656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600" dirty="0"/>
              <a:t>Considerar las motivaciones e intereses de los estudiantes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47863" y="3142015"/>
            <a:ext cx="5467935" cy="3158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400" dirty="0"/>
              <a:t>Prever que los estudiantes puedan controlar sus aprendizajes</a:t>
            </a:r>
          </a:p>
        </p:txBody>
      </p:sp>
      <p:graphicFrame>
        <p:nvGraphicFramePr>
          <p:cNvPr id="1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860804"/>
              </p:ext>
            </p:extLst>
          </p:nvPr>
        </p:nvGraphicFramePr>
        <p:xfrm>
          <a:off x="-2124744" y="746972"/>
          <a:ext cx="7056784" cy="416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13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55777" y="0"/>
            <a:ext cx="6588224" cy="1865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ounded Rectangle 5"/>
          <p:cNvSpPr/>
          <p:nvPr/>
        </p:nvSpPr>
        <p:spPr>
          <a:xfrm flipH="1">
            <a:off x="714250" y="928955"/>
            <a:ext cx="1134758" cy="93610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B856"/>
              </a:solidFill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97154" y="2745950"/>
            <a:ext cx="2368949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 didáctica es el arte de enseñar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2717541" y="174200"/>
            <a:ext cx="6264696" cy="51435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2"/>
              </a:buClr>
            </a:pPr>
            <a:r>
              <a:rPr lang="es-CO" sz="1600" dirty="0" smtClean="0"/>
              <a:t>Un promotor ambiental </a:t>
            </a:r>
            <a:r>
              <a:rPr lang="es-VE" altLang="es-CO" sz="1600" dirty="0" smtClean="0"/>
              <a:t>es didáctico cuando posee la habilidad para comunicar un tema, volver claro un asunto difícil, y lograr estimular aprendizajes en sus aprendices.</a:t>
            </a:r>
          </a:p>
          <a:p>
            <a:pPr marL="0" indent="0" algn="just">
              <a:buClr>
                <a:schemeClr val="accent2"/>
              </a:buClr>
              <a:buFont typeface="Arial" pitchFamily="34" charset="0"/>
              <a:buNone/>
            </a:pPr>
            <a:endParaRPr lang="es-VE" altLang="es-CO" sz="1600" dirty="0" smtClean="0"/>
          </a:p>
          <a:p>
            <a:pPr algn="just">
              <a:buClr>
                <a:schemeClr val="accent2"/>
              </a:buClr>
            </a:pPr>
            <a:r>
              <a:rPr lang="es-AR" sz="1600" dirty="0" smtClean="0"/>
              <a:t>El promotor debe </a:t>
            </a:r>
            <a:r>
              <a:rPr lang="es-AR" sz="1600" u="sng" dirty="0" smtClean="0"/>
              <a:t>orientar al aprendiz </a:t>
            </a:r>
            <a:r>
              <a:rPr lang="es-AR" sz="1600" dirty="0" smtClean="0"/>
              <a:t>a través de:</a:t>
            </a:r>
          </a:p>
          <a:p>
            <a:pPr marL="0" indent="0" algn="just">
              <a:buClr>
                <a:schemeClr val="accent2"/>
              </a:buClr>
              <a:buFont typeface="Arial" pitchFamily="34" charset="0"/>
              <a:buNone/>
            </a:pPr>
            <a:endParaRPr lang="es-AR" sz="1600" dirty="0" smtClean="0"/>
          </a:p>
          <a:p>
            <a:pPr marL="0" indent="0" algn="just">
              <a:buClr>
                <a:schemeClr val="accent2"/>
              </a:buClr>
              <a:buFont typeface="Arial" pitchFamily="34" charset="0"/>
              <a:buNone/>
            </a:pPr>
            <a:endParaRPr lang="es-AR" sz="1600" dirty="0" smtClean="0"/>
          </a:p>
          <a:p>
            <a:pPr lvl="1" algn="just">
              <a:spcBef>
                <a:spcPct val="5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s-AR" sz="1600" u="sng" dirty="0" smtClean="0"/>
              <a:t>Dominar y planificar de forma flexible aprendizajes </a:t>
            </a:r>
            <a:r>
              <a:rPr lang="es-AR" sz="1600" dirty="0" smtClean="0"/>
              <a:t>y contenidos para los estudiantes según el contexto.</a:t>
            </a:r>
          </a:p>
          <a:p>
            <a:pPr lvl="1" algn="just">
              <a:spcBef>
                <a:spcPct val="5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s-AR" sz="1600" dirty="0" smtClean="0"/>
              <a:t>Atender las </a:t>
            </a:r>
            <a:r>
              <a:rPr lang="es-AR" sz="1600" u="sng" dirty="0" smtClean="0"/>
              <a:t>diferentes formas de aprendizaje.</a:t>
            </a:r>
          </a:p>
          <a:p>
            <a:pPr lvl="1" algn="just">
              <a:spcBef>
                <a:spcPct val="5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AR" altLang="es-CO" sz="1600" dirty="0" smtClean="0">
                <a:latin typeface="Trebuchet MS" panose="020B0603020202020204" pitchFamily="34" charset="0"/>
              </a:rPr>
              <a:t>Ser </a:t>
            </a:r>
            <a:r>
              <a:rPr lang="es-AR" altLang="es-CO" sz="1600" u="sng" dirty="0" smtClean="0">
                <a:latin typeface="Trebuchet MS" panose="020B0603020202020204" pitchFamily="34" charset="0"/>
              </a:rPr>
              <a:t>innovador y creativo </a:t>
            </a:r>
            <a:r>
              <a:rPr lang="es-AR" altLang="es-CO" sz="1600" dirty="0" smtClean="0">
                <a:latin typeface="Trebuchet MS" panose="020B0603020202020204" pitchFamily="34" charset="0"/>
              </a:rPr>
              <a:t>en su práctica.</a:t>
            </a:r>
          </a:p>
          <a:p>
            <a:pPr lvl="1" algn="just">
              <a:spcBef>
                <a:spcPct val="5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AR" altLang="es-CO" sz="1600" dirty="0" smtClean="0">
                <a:latin typeface="Trebuchet MS" panose="020B0603020202020204" pitchFamily="34" charset="0"/>
              </a:rPr>
              <a:t>Fomentar la </a:t>
            </a:r>
            <a:r>
              <a:rPr lang="es-AR" altLang="es-CO" sz="1600" u="sng" dirty="0" smtClean="0">
                <a:latin typeface="Trebuchet MS" panose="020B0603020202020204" pitchFamily="34" charset="0"/>
              </a:rPr>
              <a:t>creatividad, responsabilidad y exigencia.</a:t>
            </a:r>
          </a:p>
          <a:p>
            <a:pPr lvl="1" algn="just">
              <a:spcBef>
                <a:spcPct val="5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AR" altLang="es-CO" sz="1600" dirty="0" smtClean="0">
                <a:latin typeface="Trebuchet MS" panose="020B0603020202020204" pitchFamily="34" charset="0"/>
              </a:rPr>
              <a:t>Atender la </a:t>
            </a:r>
            <a:r>
              <a:rPr lang="es-AR" altLang="es-CO" sz="1600" u="sng" dirty="0" smtClean="0">
                <a:latin typeface="Trebuchet MS" panose="020B0603020202020204" pitchFamily="34" charset="0"/>
              </a:rPr>
              <a:t>integralidad del aprendizaje </a:t>
            </a:r>
            <a:r>
              <a:rPr lang="es-AR" altLang="es-CO" sz="1600" dirty="0" smtClean="0">
                <a:latin typeface="Trebuchet MS" panose="020B0603020202020204" pitchFamily="34" charset="0"/>
              </a:rPr>
              <a:t>(conceptos, habilidades y valores).</a:t>
            </a:r>
          </a:p>
          <a:p>
            <a:pPr lvl="1" algn="just">
              <a:spcBef>
                <a:spcPct val="5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AR" altLang="es-CO" sz="1600" dirty="0" smtClean="0">
                <a:latin typeface="Trebuchet MS" panose="020B0603020202020204" pitchFamily="34" charset="0"/>
              </a:rPr>
              <a:t>Apoyar la </a:t>
            </a:r>
            <a:r>
              <a:rPr lang="es-AR" altLang="es-CO" sz="1600" u="sng" dirty="0" smtClean="0">
                <a:latin typeface="Trebuchet MS" panose="020B0603020202020204" pitchFamily="34" charset="0"/>
              </a:rPr>
              <a:t>auto planificación del estudiante.</a:t>
            </a:r>
          </a:p>
          <a:p>
            <a:pPr marL="457200" lvl="1" indent="0" algn="just">
              <a:spcBef>
                <a:spcPct val="50000"/>
              </a:spcBef>
              <a:buClr>
                <a:schemeClr val="accent2"/>
              </a:buClr>
              <a:buFont typeface="Arial" pitchFamily="34" charset="0"/>
              <a:buNone/>
              <a:defRPr/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00116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55777" y="0"/>
            <a:ext cx="6588224" cy="1865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ounded Rectangle 5"/>
          <p:cNvSpPr/>
          <p:nvPr/>
        </p:nvSpPr>
        <p:spPr>
          <a:xfrm flipH="1">
            <a:off x="714250" y="928955"/>
            <a:ext cx="1134758" cy="93610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B856"/>
              </a:solidFill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52317" y="2715766"/>
            <a:ext cx="2458623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Desarrollo </a:t>
            </a:r>
            <a:r>
              <a:rPr 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del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Conocimiento </a:t>
            </a:r>
            <a:endParaRPr lang="es-CO" sz="20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Teórico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 Práctico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466103" y="613244"/>
            <a:ext cx="6588223" cy="46210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  <a:buClr>
                <a:schemeClr val="accent2"/>
              </a:buClr>
            </a:pPr>
            <a:r>
              <a:rPr lang="es-AR" altLang="es-CO" sz="1800" dirty="0" smtClean="0">
                <a:latin typeface="Trebuchet MS" panose="020B0603020202020204" pitchFamily="34" charset="0"/>
              </a:rPr>
              <a:t>Para lograr el desarrollo del conocimiento teórico-práctico dentro de la pedagogía se debe considerar:</a:t>
            </a:r>
          </a:p>
          <a:p>
            <a:pPr marL="0" indent="0" algn="just">
              <a:spcBef>
                <a:spcPct val="50000"/>
              </a:spcBef>
              <a:buClr>
                <a:schemeClr val="accent2"/>
              </a:buClr>
              <a:buFont typeface="Arial" pitchFamily="34" charset="0"/>
              <a:buNone/>
            </a:pPr>
            <a:endParaRPr lang="es-AR" altLang="es-CO" sz="1800" dirty="0" smtClean="0">
              <a:latin typeface="Trebuchet MS" panose="020B0603020202020204" pitchFamily="34" charset="0"/>
            </a:endParaRPr>
          </a:p>
          <a:p>
            <a:pPr marL="0" indent="0" algn="just">
              <a:spcBef>
                <a:spcPct val="50000"/>
              </a:spcBef>
              <a:buClr>
                <a:schemeClr val="accent2"/>
              </a:buClr>
              <a:buFont typeface="Arial" pitchFamily="34" charset="0"/>
              <a:buNone/>
            </a:pPr>
            <a:endParaRPr lang="es-AR" altLang="es-CO" sz="1800" dirty="0" smtClean="0">
              <a:latin typeface="Trebuchet MS" panose="020B0603020202020204" pitchFamily="34" charset="0"/>
            </a:endParaRPr>
          </a:p>
          <a:p>
            <a:pPr lvl="1" algn="just">
              <a:spcBef>
                <a:spcPct val="50000"/>
              </a:spcBef>
              <a:buClr>
                <a:schemeClr val="accent2"/>
              </a:buClr>
            </a:pPr>
            <a:r>
              <a:rPr lang="es-AR" altLang="es-CO" sz="1800" dirty="0" smtClean="0">
                <a:latin typeface="Trebuchet MS" panose="020B0603020202020204" pitchFamily="34" charset="0"/>
              </a:rPr>
              <a:t>Articular las bases </a:t>
            </a:r>
            <a:r>
              <a:rPr lang="es-AR" altLang="es-CO" sz="1800" b="1" dirty="0" smtClean="0">
                <a:latin typeface="Trebuchet MS" panose="020B0603020202020204" pitchFamily="34" charset="0"/>
              </a:rPr>
              <a:t>teóricos y la vivencia experiencial</a:t>
            </a:r>
            <a:r>
              <a:rPr lang="es-AR" altLang="es-CO" sz="1800" dirty="0" smtClean="0">
                <a:latin typeface="Trebuchet MS" panose="020B0603020202020204" pitchFamily="34" charset="0"/>
              </a:rPr>
              <a:t> con el objeto de estudio.</a:t>
            </a:r>
          </a:p>
          <a:p>
            <a:pPr lvl="1" algn="just">
              <a:spcBef>
                <a:spcPct val="50000"/>
              </a:spcBef>
              <a:buClr>
                <a:schemeClr val="accent2"/>
              </a:buClr>
            </a:pPr>
            <a:r>
              <a:rPr lang="es-AR" altLang="es-CO" sz="1800" dirty="0" smtClean="0">
                <a:latin typeface="Trebuchet MS" panose="020B0603020202020204" pitchFamily="34" charset="0"/>
              </a:rPr>
              <a:t>La importancia de </a:t>
            </a:r>
            <a:r>
              <a:rPr lang="es-AR" altLang="es-CO" sz="1800" b="1" dirty="0" smtClean="0">
                <a:latin typeface="Trebuchet MS" panose="020B0603020202020204" pitchFamily="34" charset="0"/>
              </a:rPr>
              <a:t>trabajar en condiciones reales </a:t>
            </a:r>
            <a:r>
              <a:rPr lang="es-AR" altLang="es-CO" sz="1800" dirty="0" smtClean="0">
                <a:latin typeface="Trebuchet MS" panose="020B0603020202020204" pitchFamily="34" charset="0"/>
              </a:rPr>
              <a:t>(contextuales, de implementación).</a:t>
            </a:r>
          </a:p>
          <a:p>
            <a:pPr lvl="1" algn="just">
              <a:spcBef>
                <a:spcPct val="50000"/>
              </a:spcBef>
              <a:buClr>
                <a:schemeClr val="accent2"/>
              </a:buClr>
            </a:pPr>
            <a:r>
              <a:rPr lang="es-AR" altLang="es-CO" sz="1800" dirty="0" smtClean="0">
                <a:latin typeface="Trebuchet MS" panose="020B0603020202020204" pitchFamily="34" charset="0"/>
              </a:rPr>
              <a:t>Son claves en su logro la propuesta </a:t>
            </a:r>
            <a:r>
              <a:rPr lang="es-AR" altLang="es-CO" sz="1800" b="1" dirty="0" smtClean="0">
                <a:latin typeface="Trebuchet MS" panose="020B0603020202020204" pitchFamily="34" charset="0"/>
              </a:rPr>
              <a:t>metodológica y el uso de estrategias didácticas.</a:t>
            </a:r>
          </a:p>
          <a:p>
            <a:pPr lvl="1" algn="just">
              <a:spcBef>
                <a:spcPct val="50000"/>
              </a:spcBef>
              <a:buClr>
                <a:schemeClr val="accent2"/>
              </a:buClr>
            </a:pPr>
            <a:r>
              <a:rPr lang="es-AR" altLang="es-CO" sz="1800" b="1" dirty="0" smtClean="0">
                <a:latin typeface="Trebuchet MS" panose="020B0603020202020204" pitchFamily="34" charset="0"/>
              </a:rPr>
              <a:t>Se usan diferentes habilidades </a:t>
            </a:r>
            <a:r>
              <a:rPr lang="es-AR" altLang="es-CO" sz="1800" dirty="0" smtClean="0">
                <a:latin typeface="Trebuchet MS" panose="020B0603020202020204" pitchFamily="34" charset="0"/>
              </a:rPr>
              <a:t>como por ejemplo la comunicacional.</a:t>
            </a:r>
          </a:p>
          <a:p>
            <a:pPr>
              <a:buClr>
                <a:schemeClr val="accent2"/>
              </a:buClr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17236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97856" y="-114807"/>
            <a:ext cx="9455192" cy="776530"/>
          </a:xfrm>
        </p:spPr>
        <p:txBody>
          <a:bodyPr/>
          <a:lstStyle/>
          <a:p>
            <a:r>
              <a:rPr lang="es-CO" sz="2000" dirty="0" smtClean="0">
                <a:solidFill>
                  <a:schemeClr val="accent1">
                    <a:lumMod val="75000"/>
                  </a:schemeClr>
                </a:solidFill>
              </a:rPr>
              <a:t>Acto didáctico: </a:t>
            </a:r>
            <a:r>
              <a:rPr lang="es-CO" sz="1600" dirty="0" smtClean="0">
                <a:solidFill>
                  <a:schemeClr val="tx1"/>
                </a:solidFill>
              </a:rPr>
              <a:t>es el proceso de comunicación entre el educador y los educandos. </a:t>
            </a:r>
            <a:endParaRPr lang="es-CO" sz="1600" dirty="0"/>
          </a:p>
        </p:txBody>
      </p:sp>
      <p:grpSp>
        <p:nvGrpSpPr>
          <p:cNvPr id="25" name="Group 46">
            <a:extLst>
              <a:ext uri="{FF2B5EF4-FFF2-40B4-BE49-F238E27FC236}">
                <a16:creationId xmlns:a16="http://schemas.microsoft.com/office/drawing/2014/main" id="{4A2E8004-43CB-49B0-A8D4-31D99C83000B}"/>
              </a:ext>
            </a:extLst>
          </p:cNvPr>
          <p:cNvGrpSpPr/>
          <p:nvPr/>
        </p:nvGrpSpPr>
        <p:grpSpPr>
          <a:xfrm>
            <a:off x="2714060" y="674514"/>
            <a:ext cx="4594244" cy="4243788"/>
            <a:chOff x="9812954" y="9347200"/>
            <a:chExt cx="1460111" cy="1298489"/>
          </a:xfrm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C84C1FF2-A0B4-45E0-8F87-63920E3FCA1E}"/>
                </a:ext>
              </a:extLst>
            </p:cNvPr>
            <p:cNvSpPr/>
            <p:nvPr/>
          </p:nvSpPr>
          <p:spPr>
            <a:xfrm>
              <a:off x="10248900" y="9347200"/>
              <a:ext cx="1023530" cy="125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148" extrusionOk="0">
                  <a:moveTo>
                    <a:pt x="20798" y="18937"/>
                  </a:moveTo>
                  <a:lnTo>
                    <a:pt x="8202" y="1013"/>
                  </a:lnTo>
                  <a:cubicBezTo>
                    <a:pt x="7857" y="522"/>
                    <a:pt x="7322" y="211"/>
                    <a:pt x="6737" y="76"/>
                  </a:cubicBezTo>
                  <a:cubicBezTo>
                    <a:pt x="5711" y="-160"/>
                    <a:pt x="4525" y="151"/>
                    <a:pt x="3919" y="1013"/>
                  </a:cubicBezTo>
                  <a:lnTo>
                    <a:pt x="3656" y="1389"/>
                  </a:lnTo>
                  <a:cubicBezTo>
                    <a:pt x="4541" y="130"/>
                    <a:pt x="6836" y="383"/>
                    <a:pt x="7285" y="1788"/>
                  </a:cubicBezTo>
                  <a:cubicBezTo>
                    <a:pt x="7285" y="1788"/>
                    <a:pt x="7285" y="1788"/>
                    <a:pt x="7285" y="1788"/>
                  </a:cubicBezTo>
                  <a:lnTo>
                    <a:pt x="12121" y="16886"/>
                  </a:lnTo>
                  <a:lnTo>
                    <a:pt x="0" y="16886"/>
                  </a:lnTo>
                  <a:lnTo>
                    <a:pt x="18772" y="21092"/>
                  </a:lnTo>
                  <a:cubicBezTo>
                    <a:pt x="20318" y="21440"/>
                    <a:pt x="21600" y="20076"/>
                    <a:pt x="20798" y="1893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/>
              </a:pPr>
              <a:endParaRPr sz="2250"/>
            </a:p>
          </p:txBody>
        </p:sp>
        <p:sp>
          <p:nvSpPr>
            <p:cNvPr id="27" name="Triangle">
              <a:extLst>
                <a:ext uri="{FF2B5EF4-FFF2-40B4-BE49-F238E27FC236}">
                  <a16:creationId xmlns:a16="http://schemas.microsoft.com/office/drawing/2014/main" id="{4F996634-6593-439C-AE23-4687A319C9B2}"/>
                </a:ext>
              </a:extLst>
            </p:cNvPr>
            <p:cNvSpPr/>
            <p:nvPr/>
          </p:nvSpPr>
          <p:spPr>
            <a:xfrm>
              <a:off x="10655300" y="9397999"/>
              <a:ext cx="406020" cy="70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F6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/>
              </a:pPr>
              <a:endParaRPr sz="2250"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65BDB977-0110-49EF-B5F8-0A01F0C90391}"/>
                </a:ext>
              </a:extLst>
            </p:cNvPr>
            <p:cNvSpPr/>
            <p:nvPr/>
          </p:nvSpPr>
          <p:spPr>
            <a:xfrm>
              <a:off x="9836281" y="9829800"/>
              <a:ext cx="1436784" cy="81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extrusionOk="0">
                  <a:moveTo>
                    <a:pt x="20703" y="16816"/>
                  </a:moveTo>
                  <a:lnTo>
                    <a:pt x="20677" y="16736"/>
                  </a:lnTo>
                  <a:cubicBezTo>
                    <a:pt x="21245" y="18522"/>
                    <a:pt x="20336" y="20661"/>
                    <a:pt x="19242" y="20120"/>
                  </a:cubicBezTo>
                  <a:lnTo>
                    <a:pt x="5936" y="13523"/>
                  </a:lnTo>
                  <a:lnTo>
                    <a:pt x="10232" y="0"/>
                  </a:lnTo>
                  <a:lnTo>
                    <a:pt x="367" y="17772"/>
                  </a:lnTo>
                  <a:cubicBezTo>
                    <a:pt x="-355" y="19070"/>
                    <a:pt x="60" y="21227"/>
                    <a:pt x="992" y="21553"/>
                  </a:cubicBezTo>
                  <a:cubicBezTo>
                    <a:pt x="1085" y="21580"/>
                    <a:pt x="1181" y="21600"/>
                    <a:pt x="1279" y="21600"/>
                  </a:cubicBezTo>
                  <a:lnTo>
                    <a:pt x="19187" y="21600"/>
                  </a:lnTo>
                  <a:cubicBezTo>
                    <a:pt x="19677" y="21600"/>
                    <a:pt x="20099" y="21247"/>
                    <a:pt x="20407" y="20698"/>
                  </a:cubicBezTo>
                  <a:cubicBezTo>
                    <a:pt x="20945" y="19736"/>
                    <a:pt x="21132" y="18169"/>
                    <a:pt x="20703" y="16816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/>
              </a:pPr>
              <a:endParaRPr sz="2250"/>
            </a:p>
          </p:txBody>
        </p:sp>
        <p:sp>
          <p:nvSpPr>
            <p:cNvPr id="29" name="Triangle">
              <a:extLst>
                <a:ext uri="{FF2B5EF4-FFF2-40B4-BE49-F238E27FC236}">
                  <a16:creationId xmlns:a16="http://schemas.microsoft.com/office/drawing/2014/main" id="{B31F6252-7F0C-4C10-8E1D-3F8C638D941D}"/>
                </a:ext>
              </a:extLst>
            </p:cNvPr>
            <p:cNvSpPr/>
            <p:nvPr/>
          </p:nvSpPr>
          <p:spPr>
            <a:xfrm>
              <a:off x="11061700" y="10109199"/>
              <a:ext cx="206630" cy="35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4F6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/>
              </a:pPr>
              <a:endParaRPr sz="2250"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96ECB830-D2BC-410B-812E-335F21427D78}"/>
                </a:ext>
              </a:extLst>
            </p:cNvPr>
            <p:cNvSpPr/>
            <p:nvPr/>
          </p:nvSpPr>
          <p:spPr>
            <a:xfrm>
              <a:off x="9812954" y="9376744"/>
              <a:ext cx="1029369" cy="126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161" extrusionOk="0">
                  <a:moveTo>
                    <a:pt x="1206" y="18778"/>
                  </a:moveTo>
                  <a:lnTo>
                    <a:pt x="15362" y="7590"/>
                  </a:lnTo>
                  <a:lnTo>
                    <a:pt x="21526" y="16104"/>
                  </a:lnTo>
                  <a:lnTo>
                    <a:pt x="16607" y="1198"/>
                  </a:lnTo>
                  <a:cubicBezTo>
                    <a:pt x="16151" y="-189"/>
                    <a:pt x="13813" y="-439"/>
                    <a:pt x="12916" y="804"/>
                  </a:cubicBezTo>
                  <a:lnTo>
                    <a:pt x="338" y="18179"/>
                  </a:lnTo>
                  <a:cubicBezTo>
                    <a:pt x="-13" y="18664"/>
                    <a:pt x="-74" y="19194"/>
                    <a:pt x="77" y="19672"/>
                  </a:cubicBezTo>
                  <a:cubicBezTo>
                    <a:pt x="316" y="20413"/>
                    <a:pt x="1076" y="21028"/>
                    <a:pt x="2104" y="21161"/>
                  </a:cubicBezTo>
                  <a:cubicBezTo>
                    <a:pt x="765" y="20953"/>
                    <a:pt x="170" y="19596"/>
                    <a:pt x="1206" y="18778"/>
                  </a:cubicBezTo>
                  <a:lnTo>
                    <a:pt x="1206" y="18778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/>
              </a:pPr>
              <a:endParaRPr sz="225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5047881" y="3047388"/>
            <a:ext cx="3895294" cy="866693"/>
            <a:chOff x="4951410" y="3371872"/>
            <a:chExt cx="3278953" cy="717271"/>
          </a:xfrm>
        </p:grpSpPr>
        <p:sp>
          <p:nvSpPr>
            <p:cNvPr id="41" name="Rectángulo redondeado 40"/>
            <p:cNvSpPr/>
            <p:nvPr/>
          </p:nvSpPr>
          <p:spPr>
            <a:xfrm>
              <a:off x="4951410" y="3371872"/>
              <a:ext cx="3278953" cy="71727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2" name="CuadroTexto 41"/>
            <p:cNvSpPr txBox="1"/>
            <p:nvPr/>
          </p:nvSpPr>
          <p:spPr>
            <a:xfrm>
              <a:off x="4986424" y="3406886"/>
              <a:ext cx="3208925" cy="64724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ts val="168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/>
                <a:t>Enunciación:</a:t>
              </a:r>
              <a:r>
                <a:rPr lang="es-CO" sz="1400" kern="1200" dirty="0" smtClean="0"/>
                <a:t> Es la simbolización de los </a:t>
              </a:r>
              <a:r>
                <a:rPr lang="es-CO" sz="1400" kern="1200" dirty="0" smtClean="0"/>
                <a:t>elementos </a:t>
              </a:r>
              <a:r>
                <a:rPr lang="es-CO" sz="1400" kern="1200" dirty="0" smtClean="0"/>
                <a:t>conceptuales trabajados, </a:t>
              </a:r>
              <a:r>
                <a:rPr lang="es-CO" sz="1400" kern="1200" dirty="0" smtClean="0"/>
                <a:t>basado en </a:t>
              </a:r>
              <a:r>
                <a:rPr lang="es-CO" sz="1400" kern="1200" dirty="0" smtClean="0"/>
                <a:t>una </a:t>
              </a:r>
              <a:r>
                <a:rPr lang="es-CO" sz="1400" kern="1200" dirty="0" smtClean="0"/>
                <a:t>lógica </a:t>
              </a:r>
              <a:r>
                <a:rPr lang="es-CO" sz="1400" kern="1200" dirty="0" smtClean="0"/>
                <a:t>universal y no subjetiva. </a:t>
              </a:r>
              <a:endParaRPr lang="es-CO" sz="1400" kern="1200" dirty="0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4778947" y="1265204"/>
            <a:ext cx="3899065" cy="832502"/>
            <a:chOff x="4875239" y="1325541"/>
            <a:chExt cx="3341862" cy="717271"/>
          </a:xfrm>
        </p:grpSpPr>
        <p:sp>
          <p:nvSpPr>
            <p:cNvPr id="39" name="Rectángulo redondeado 38"/>
            <p:cNvSpPr/>
            <p:nvPr/>
          </p:nvSpPr>
          <p:spPr>
            <a:xfrm>
              <a:off x="4875239" y="1325541"/>
              <a:ext cx="3278953" cy="71727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0" name="CuadroTexto 39"/>
            <p:cNvSpPr txBox="1"/>
            <p:nvPr/>
          </p:nvSpPr>
          <p:spPr>
            <a:xfrm>
              <a:off x="4910253" y="1360555"/>
              <a:ext cx="3306848" cy="64724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/>
                <a:t>Concretización:</a:t>
              </a:r>
              <a:r>
                <a:rPr lang="es-CO" sz="1400" kern="1200" dirty="0" smtClean="0"/>
                <a:t> Es la aplicación a situaciones conocidas o ejemplos significativos, la relación entre teoría y simbología.</a:t>
              </a:r>
              <a:endParaRPr lang="es-CO" sz="1400" kern="1200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97835" y="3974560"/>
            <a:ext cx="4029593" cy="818329"/>
            <a:chOff x="1463128" y="4139739"/>
            <a:chExt cx="3278953" cy="717271"/>
          </a:xfrm>
        </p:grpSpPr>
        <p:sp>
          <p:nvSpPr>
            <p:cNvPr id="47" name="Rectángulo redondeado 46"/>
            <p:cNvSpPr/>
            <p:nvPr/>
          </p:nvSpPr>
          <p:spPr>
            <a:xfrm>
              <a:off x="1463128" y="4139739"/>
              <a:ext cx="3278953" cy="71727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8" name="CuadroTexto 47"/>
            <p:cNvSpPr txBox="1"/>
            <p:nvPr/>
          </p:nvSpPr>
          <p:spPr>
            <a:xfrm>
              <a:off x="1498142" y="4174753"/>
              <a:ext cx="3208925" cy="64724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kern="1200" dirty="0" smtClean="0"/>
                <a:t>Elaboración: Es la etapa de adquisición y sistematización de la información teórica del objeto de enseñanza, lo que debe hacerse en el contexto. Sus etapas son: </a:t>
              </a:r>
              <a:endParaRPr lang="es-CO" sz="1200" kern="1200" dirty="0" smtClean="0"/>
            </a:p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kern="1200" dirty="0" smtClean="0"/>
                <a:t>Observación</a:t>
              </a:r>
              <a:r>
                <a:rPr lang="es-CO" sz="1200" kern="1200" dirty="0" smtClean="0"/>
                <a:t>, realización y transformación.</a:t>
              </a:r>
              <a:endParaRPr lang="es-CO" sz="1200" kern="1200" dirty="0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827585" y="2361805"/>
            <a:ext cx="3802156" cy="717271"/>
            <a:chOff x="1336134" y="2581202"/>
            <a:chExt cx="3278953" cy="717271"/>
          </a:xfrm>
        </p:grpSpPr>
        <p:sp>
          <p:nvSpPr>
            <p:cNvPr id="45" name="Rectángulo redondeado 44"/>
            <p:cNvSpPr/>
            <p:nvPr/>
          </p:nvSpPr>
          <p:spPr>
            <a:xfrm>
              <a:off x="1336134" y="2581202"/>
              <a:ext cx="3278953" cy="71727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6" name="CuadroTexto 45"/>
            <p:cNvSpPr txBox="1"/>
            <p:nvPr/>
          </p:nvSpPr>
          <p:spPr>
            <a:xfrm>
              <a:off x="1371147" y="2616216"/>
              <a:ext cx="3243939" cy="64724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/>
                <a:t>Abstracción:</a:t>
              </a:r>
              <a:r>
                <a:rPr lang="es-CO" sz="1400" kern="1200" dirty="0" smtClean="0"/>
                <a:t> Es la aplicación del conocimiento a situaciones varias, no conocidas o del área</a:t>
              </a:r>
              <a:r>
                <a:rPr lang="es-CO" sz="900" kern="1200" dirty="0" smtClean="0"/>
                <a:t>.</a:t>
              </a:r>
              <a:endParaRPr lang="es-CO" sz="900" kern="1200" dirty="0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206353" y="674514"/>
            <a:ext cx="3701469" cy="7443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dirty="0"/>
              <a:t>Fernández (1995) propone 4 </a:t>
            </a:r>
            <a:endParaRPr lang="es-CO" dirty="0" smtClean="0"/>
          </a:p>
          <a:p>
            <a:pPr lvl="0"/>
            <a:r>
              <a:rPr lang="es-CO" dirty="0" smtClean="0"/>
              <a:t>etapas </a:t>
            </a:r>
            <a:r>
              <a:rPr lang="es-CO" dirty="0"/>
              <a:t>para el acto didáctico:</a:t>
            </a:r>
          </a:p>
        </p:txBody>
      </p:sp>
    </p:spTree>
    <p:extLst>
      <p:ext uri="{BB962C8B-B14F-4D97-AF65-F5344CB8AC3E}">
        <p14:creationId xmlns:p14="http://schemas.microsoft.com/office/powerpoint/2010/main" val="128279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179810"/>
            <a:ext cx="8769663" cy="666797"/>
          </a:xfrm>
        </p:spPr>
        <p:txBody>
          <a:bodyPr vert="horz"/>
          <a:lstStyle/>
          <a:p>
            <a:r>
              <a:rPr lang="es-CO" sz="4000" dirty="0" smtClean="0"/>
              <a:t>Planificación Didáctica </a:t>
            </a:r>
            <a:endParaRPr lang="es-CO" sz="4000" dirty="0"/>
          </a:p>
        </p:txBody>
      </p:sp>
      <p:sp>
        <p:nvSpPr>
          <p:cNvPr id="23" name="Freeform 783">
            <a:extLst>
              <a:ext uri="{FF2B5EF4-FFF2-40B4-BE49-F238E27FC236}">
                <a16:creationId xmlns:a16="http://schemas.microsoft.com/office/drawing/2014/main" id="{7401052B-17D9-4077-9183-22D7A6B2EBA4}"/>
              </a:ext>
            </a:extLst>
          </p:cNvPr>
          <p:cNvSpPr>
            <a:spLocks/>
          </p:cNvSpPr>
          <p:nvPr/>
        </p:nvSpPr>
        <p:spPr bwMode="auto">
          <a:xfrm>
            <a:off x="2915816" y="3670317"/>
            <a:ext cx="3031331" cy="904548"/>
          </a:xfrm>
          <a:custGeom>
            <a:avLst/>
            <a:gdLst>
              <a:gd name="T0" fmla="*/ 19662 w 19662"/>
              <a:gd name="T1" fmla="*/ 0 h 4780"/>
              <a:gd name="T2" fmla="*/ 2390 w 19662"/>
              <a:gd name="T3" fmla="*/ 0 h 4780"/>
              <a:gd name="T4" fmla="*/ 0 w 19662"/>
              <a:gd name="T5" fmla="*/ 2390 h 4780"/>
              <a:gd name="T6" fmla="*/ 2390 w 19662"/>
              <a:gd name="T7" fmla="*/ 4780 h 4780"/>
              <a:gd name="T8" fmla="*/ 19662 w 19662"/>
              <a:gd name="T9" fmla="*/ 4780 h 4780"/>
              <a:gd name="T10" fmla="*/ 19662 w 19662"/>
              <a:gd name="T11" fmla="*/ 0 h 4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62" h="4780">
                <a:moveTo>
                  <a:pt x="19662" y="0"/>
                </a:moveTo>
                <a:lnTo>
                  <a:pt x="2390" y="0"/>
                </a:lnTo>
                <a:cubicBezTo>
                  <a:pt x="1070" y="0"/>
                  <a:pt x="0" y="1070"/>
                  <a:pt x="0" y="2390"/>
                </a:cubicBezTo>
                <a:cubicBezTo>
                  <a:pt x="0" y="3710"/>
                  <a:pt x="1070" y="4780"/>
                  <a:pt x="2390" y="4780"/>
                </a:cubicBezTo>
                <a:lnTo>
                  <a:pt x="19662" y="4780"/>
                </a:lnTo>
                <a:lnTo>
                  <a:pt x="196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784">
            <a:extLst>
              <a:ext uri="{FF2B5EF4-FFF2-40B4-BE49-F238E27FC236}">
                <a16:creationId xmlns:a16="http://schemas.microsoft.com/office/drawing/2014/main" id="{4F23147C-8BF7-4A71-BA45-C683467C20D6}"/>
              </a:ext>
            </a:extLst>
          </p:cNvPr>
          <p:cNvSpPr>
            <a:spLocks/>
          </p:cNvSpPr>
          <p:nvPr/>
        </p:nvSpPr>
        <p:spPr bwMode="auto">
          <a:xfrm>
            <a:off x="1002661" y="2391173"/>
            <a:ext cx="3031331" cy="903089"/>
          </a:xfrm>
          <a:custGeom>
            <a:avLst/>
            <a:gdLst>
              <a:gd name="T0" fmla="*/ 19662 w 19662"/>
              <a:gd name="T1" fmla="*/ 0 h 4780"/>
              <a:gd name="T2" fmla="*/ 2390 w 19662"/>
              <a:gd name="T3" fmla="*/ 0 h 4780"/>
              <a:gd name="T4" fmla="*/ 0 w 19662"/>
              <a:gd name="T5" fmla="*/ 2390 h 4780"/>
              <a:gd name="T6" fmla="*/ 2390 w 19662"/>
              <a:gd name="T7" fmla="*/ 4780 h 4780"/>
              <a:gd name="T8" fmla="*/ 19662 w 19662"/>
              <a:gd name="T9" fmla="*/ 4780 h 4780"/>
              <a:gd name="T10" fmla="*/ 19662 w 19662"/>
              <a:gd name="T11" fmla="*/ 0 h 4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62" h="4780">
                <a:moveTo>
                  <a:pt x="19662" y="0"/>
                </a:moveTo>
                <a:lnTo>
                  <a:pt x="2390" y="0"/>
                </a:lnTo>
                <a:cubicBezTo>
                  <a:pt x="1070" y="0"/>
                  <a:pt x="0" y="1070"/>
                  <a:pt x="0" y="2390"/>
                </a:cubicBezTo>
                <a:cubicBezTo>
                  <a:pt x="0" y="3710"/>
                  <a:pt x="1070" y="4780"/>
                  <a:pt x="2390" y="4780"/>
                </a:cubicBezTo>
                <a:lnTo>
                  <a:pt x="19662" y="4780"/>
                </a:lnTo>
                <a:lnTo>
                  <a:pt x="1966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785">
            <a:extLst>
              <a:ext uri="{FF2B5EF4-FFF2-40B4-BE49-F238E27FC236}">
                <a16:creationId xmlns:a16="http://schemas.microsoft.com/office/drawing/2014/main" id="{3087B696-4A77-4F2C-B8C8-74D23A6A2095}"/>
              </a:ext>
            </a:extLst>
          </p:cNvPr>
          <p:cNvSpPr>
            <a:spLocks/>
          </p:cNvSpPr>
          <p:nvPr/>
        </p:nvSpPr>
        <p:spPr bwMode="auto">
          <a:xfrm>
            <a:off x="1002661" y="1283831"/>
            <a:ext cx="3031331" cy="903089"/>
          </a:xfrm>
          <a:custGeom>
            <a:avLst/>
            <a:gdLst>
              <a:gd name="T0" fmla="*/ 19662 w 19662"/>
              <a:gd name="T1" fmla="*/ 0 h 4780"/>
              <a:gd name="T2" fmla="*/ 2390 w 19662"/>
              <a:gd name="T3" fmla="*/ 0 h 4780"/>
              <a:gd name="T4" fmla="*/ 0 w 19662"/>
              <a:gd name="T5" fmla="*/ 2390 h 4780"/>
              <a:gd name="T6" fmla="*/ 2390 w 19662"/>
              <a:gd name="T7" fmla="*/ 4780 h 4780"/>
              <a:gd name="T8" fmla="*/ 19662 w 19662"/>
              <a:gd name="T9" fmla="*/ 4780 h 4780"/>
              <a:gd name="T10" fmla="*/ 19662 w 19662"/>
              <a:gd name="T11" fmla="*/ 0 h 4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62" h="4780">
                <a:moveTo>
                  <a:pt x="19662" y="0"/>
                </a:moveTo>
                <a:lnTo>
                  <a:pt x="2390" y="0"/>
                </a:lnTo>
                <a:cubicBezTo>
                  <a:pt x="1070" y="0"/>
                  <a:pt x="0" y="1070"/>
                  <a:pt x="0" y="2390"/>
                </a:cubicBezTo>
                <a:cubicBezTo>
                  <a:pt x="0" y="3710"/>
                  <a:pt x="1070" y="4780"/>
                  <a:pt x="2390" y="4780"/>
                </a:cubicBezTo>
                <a:lnTo>
                  <a:pt x="19662" y="4780"/>
                </a:lnTo>
                <a:lnTo>
                  <a:pt x="1966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8" name="Freeform 786">
            <a:extLst>
              <a:ext uri="{FF2B5EF4-FFF2-40B4-BE49-F238E27FC236}">
                <a16:creationId xmlns:a16="http://schemas.microsoft.com/office/drawing/2014/main" id="{F73D9240-6119-49DE-BF63-FBE673F2FB57}"/>
              </a:ext>
            </a:extLst>
          </p:cNvPr>
          <p:cNvSpPr>
            <a:spLocks/>
          </p:cNvSpPr>
          <p:nvPr/>
        </p:nvSpPr>
        <p:spPr bwMode="auto">
          <a:xfrm>
            <a:off x="1002661" y="1736105"/>
            <a:ext cx="3031331" cy="450815"/>
          </a:xfrm>
          <a:custGeom>
            <a:avLst/>
            <a:gdLst>
              <a:gd name="T0" fmla="*/ 0 w 19662"/>
              <a:gd name="T1" fmla="*/ 0 h 2390"/>
              <a:gd name="T2" fmla="*/ 0 w 19662"/>
              <a:gd name="T3" fmla="*/ 0 h 2390"/>
              <a:gd name="T4" fmla="*/ 2390 w 19662"/>
              <a:gd name="T5" fmla="*/ 2390 h 2390"/>
              <a:gd name="T6" fmla="*/ 19662 w 19662"/>
              <a:gd name="T7" fmla="*/ 2390 h 2390"/>
              <a:gd name="T8" fmla="*/ 19662 w 19662"/>
              <a:gd name="T9" fmla="*/ 0 h 2390"/>
              <a:gd name="T10" fmla="*/ 0 w 19662"/>
              <a:gd name="T11" fmla="*/ 0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62" h="2390">
                <a:moveTo>
                  <a:pt x="0" y="0"/>
                </a:moveTo>
                <a:lnTo>
                  <a:pt x="0" y="0"/>
                </a:lnTo>
                <a:cubicBezTo>
                  <a:pt x="0" y="1320"/>
                  <a:pt x="1070" y="2390"/>
                  <a:pt x="2390" y="2390"/>
                </a:cubicBezTo>
                <a:lnTo>
                  <a:pt x="19662" y="2390"/>
                </a:lnTo>
                <a:lnTo>
                  <a:pt x="1966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9" name="Freeform 787">
            <a:extLst>
              <a:ext uri="{FF2B5EF4-FFF2-40B4-BE49-F238E27FC236}">
                <a16:creationId xmlns:a16="http://schemas.microsoft.com/office/drawing/2014/main" id="{279FCF2D-5F79-46CA-8EA4-BC750018B291}"/>
              </a:ext>
            </a:extLst>
          </p:cNvPr>
          <p:cNvSpPr>
            <a:spLocks/>
          </p:cNvSpPr>
          <p:nvPr/>
        </p:nvSpPr>
        <p:spPr bwMode="auto">
          <a:xfrm>
            <a:off x="1002661" y="2841988"/>
            <a:ext cx="3031331" cy="452274"/>
          </a:xfrm>
          <a:custGeom>
            <a:avLst/>
            <a:gdLst>
              <a:gd name="T0" fmla="*/ 0 w 19662"/>
              <a:gd name="T1" fmla="*/ 0 h 2390"/>
              <a:gd name="T2" fmla="*/ 2390 w 19662"/>
              <a:gd name="T3" fmla="*/ 2390 h 2390"/>
              <a:gd name="T4" fmla="*/ 19662 w 19662"/>
              <a:gd name="T5" fmla="*/ 2390 h 2390"/>
              <a:gd name="T6" fmla="*/ 19662 w 19662"/>
              <a:gd name="T7" fmla="*/ 0 h 2390"/>
              <a:gd name="T8" fmla="*/ 0 w 19662"/>
              <a:gd name="T9" fmla="*/ 0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62" h="2390">
                <a:moveTo>
                  <a:pt x="0" y="0"/>
                </a:moveTo>
                <a:cubicBezTo>
                  <a:pt x="0" y="1320"/>
                  <a:pt x="1070" y="2390"/>
                  <a:pt x="2390" y="2390"/>
                </a:cubicBezTo>
                <a:lnTo>
                  <a:pt x="19662" y="2390"/>
                </a:lnTo>
                <a:lnTo>
                  <a:pt x="1966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Freeform 788">
            <a:extLst>
              <a:ext uri="{FF2B5EF4-FFF2-40B4-BE49-F238E27FC236}">
                <a16:creationId xmlns:a16="http://schemas.microsoft.com/office/drawing/2014/main" id="{3C5B521F-8EF6-4BB9-82CE-3AE393FA2B33}"/>
              </a:ext>
            </a:extLst>
          </p:cNvPr>
          <p:cNvSpPr>
            <a:spLocks/>
          </p:cNvSpPr>
          <p:nvPr/>
        </p:nvSpPr>
        <p:spPr bwMode="auto">
          <a:xfrm>
            <a:off x="2915816" y="4122591"/>
            <a:ext cx="3031331" cy="452274"/>
          </a:xfrm>
          <a:custGeom>
            <a:avLst/>
            <a:gdLst>
              <a:gd name="T0" fmla="*/ 0 w 19662"/>
              <a:gd name="T1" fmla="*/ 0 h 2390"/>
              <a:gd name="T2" fmla="*/ 2390 w 19662"/>
              <a:gd name="T3" fmla="*/ 2390 h 2390"/>
              <a:gd name="T4" fmla="*/ 19662 w 19662"/>
              <a:gd name="T5" fmla="*/ 2390 h 2390"/>
              <a:gd name="T6" fmla="*/ 19662 w 19662"/>
              <a:gd name="T7" fmla="*/ 0 h 2390"/>
              <a:gd name="T8" fmla="*/ 0 w 19662"/>
              <a:gd name="T9" fmla="*/ 0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62" h="2390">
                <a:moveTo>
                  <a:pt x="0" y="0"/>
                </a:moveTo>
                <a:cubicBezTo>
                  <a:pt x="0" y="1320"/>
                  <a:pt x="1070" y="2390"/>
                  <a:pt x="2390" y="2390"/>
                </a:cubicBezTo>
                <a:lnTo>
                  <a:pt x="19662" y="2390"/>
                </a:lnTo>
                <a:lnTo>
                  <a:pt x="1966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Oval 805">
            <a:extLst>
              <a:ext uri="{FF2B5EF4-FFF2-40B4-BE49-F238E27FC236}">
                <a16:creationId xmlns:a16="http://schemas.microsoft.com/office/drawing/2014/main" id="{84C0BC36-6522-40BB-89B4-65197C913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24" y="3810376"/>
            <a:ext cx="621792" cy="624430"/>
          </a:xfrm>
          <a:prstGeom prst="ellipse">
            <a:avLst/>
          </a:prstGeom>
          <a:solidFill>
            <a:srgbClr val="F5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/>
              <a:t>05</a:t>
            </a:r>
            <a:endParaRPr lang="en-US" sz="2400" b="1" dirty="0"/>
          </a:p>
        </p:txBody>
      </p:sp>
      <p:sp>
        <p:nvSpPr>
          <p:cNvPr id="42" name="Oval 803">
            <a:extLst>
              <a:ext uri="{FF2B5EF4-FFF2-40B4-BE49-F238E27FC236}">
                <a16:creationId xmlns:a16="http://schemas.microsoft.com/office/drawing/2014/main" id="{ECA11C3D-43F2-435A-8323-80A581861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69" y="1423890"/>
            <a:ext cx="621792" cy="624430"/>
          </a:xfrm>
          <a:prstGeom prst="ellipse">
            <a:avLst/>
          </a:prstGeom>
          <a:solidFill>
            <a:srgbClr val="F5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/>
              <a:t>01</a:t>
            </a:r>
          </a:p>
        </p:txBody>
      </p:sp>
      <p:sp>
        <p:nvSpPr>
          <p:cNvPr id="44" name="Oval 806">
            <a:extLst>
              <a:ext uri="{FF2B5EF4-FFF2-40B4-BE49-F238E27FC236}">
                <a16:creationId xmlns:a16="http://schemas.microsoft.com/office/drawing/2014/main" id="{2C45265D-3297-4F0B-9C1D-F662CF00D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69" y="2529773"/>
            <a:ext cx="621792" cy="625889"/>
          </a:xfrm>
          <a:prstGeom prst="ellipse">
            <a:avLst/>
          </a:prstGeom>
          <a:solidFill>
            <a:srgbClr val="F5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/>
              <a:t>02</a:t>
            </a:r>
          </a:p>
        </p:txBody>
      </p:sp>
      <p:sp>
        <p:nvSpPr>
          <p:cNvPr id="48" name="Freeform 784">
            <a:extLst>
              <a:ext uri="{FF2B5EF4-FFF2-40B4-BE49-F238E27FC236}">
                <a16:creationId xmlns:a16="http://schemas.microsoft.com/office/drawing/2014/main" id="{8AF1E413-806E-432F-9884-00B679991582}"/>
              </a:ext>
            </a:extLst>
          </p:cNvPr>
          <p:cNvSpPr>
            <a:spLocks/>
          </p:cNvSpPr>
          <p:nvPr/>
        </p:nvSpPr>
        <p:spPr bwMode="auto">
          <a:xfrm flipH="1">
            <a:off x="4932040" y="2382948"/>
            <a:ext cx="3031575" cy="903090"/>
          </a:xfrm>
          <a:custGeom>
            <a:avLst/>
            <a:gdLst>
              <a:gd name="T0" fmla="*/ 19662 w 19662"/>
              <a:gd name="T1" fmla="*/ 0 h 4780"/>
              <a:gd name="T2" fmla="*/ 2390 w 19662"/>
              <a:gd name="T3" fmla="*/ 0 h 4780"/>
              <a:gd name="T4" fmla="*/ 0 w 19662"/>
              <a:gd name="T5" fmla="*/ 2390 h 4780"/>
              <a:gd name="T6" fmla="*/ 2390 w 19662"/>
              <a:gd name="T7" fmla="*/ 4780 h 4780"/>
              <a:gd name="T8" fmla="*/ 19662 w 19662"/>
              <a:gd name="T9" fmla="*/ 4780 h 4780"/>
              <a:gd name="T10" fmla="*/ 19662 w 19662"/>
              <a:gd name="T11" fmla="*/ 0 h 4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62" h="4780">
                <a:moveTo>
                  <a:pt x="19662" y="0"/>
                </a:moveTo>
                <a:lnTo>
                  <a:pt x="2390" y="0"/>
                </a:lnTo>
                <a:cubicBezTo>
                  <a:pt x="1070" y="0"/>
                  <a:pt x="0" y="1070"/>
                  <a:pt x="0" y="2390"/>
                </a:cubicBezTo>
                <a:cubicBezTo>
                  <a:pt x="0" y="3710"/>
                  <a:pt x="1070" y="4780"/>
                  <a:pt x="2390" y="4780"/>
                </a:cubicBezTo>
                <a:lnTo>
                  <a:pt x="19662" y="4780"/>
                </a:lnTo>
                <a:lnTo>
                  <a:pt x="196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Freeform 785">
            <a:extLst>
              <a:ext uri="{FF2B5EF4-FFF2-40B4-BE49-F238E27FC236}">
                <a16:creationId xmlns:a16="http://schemas.microsoft.com/office/drawing/2014/main" id="{366DB79A-1B7F-4E66-86A6-E6A239CC964F}"/>
              </a:ext>
            </a:extLst>
          </p:cNvPr>
          <p:cNvSpPr>
            <a:spLocks/>
          </p:cNvSpPr>
          <p:nvPr/>
        </p:nvSpPr>
        <p:spPr bwMode="auto">
          <a:xfrm flipH="1">
            <a:off x="4932040" y="1275606"/>
            <a:ext cx="3031575" cy="903090"/>
          </a:xfrm>
          <a:custGeom>
            <a:avLst/>
            <a:gdLst>
              <a:gd name="T0" fmla="*/ 19662 w 19662"/>
              <a:gd name="T1" fmla="*/ 0 h 4780"/>
              <a:gd name="T2" fmla="*/ 2390 w 19662"/>
              <a:gd name="T3" fmla="*/ 0 h 4780"/>
              <a:gd name="T4" fmla="*/ 0 w 19662"/>
              <a:gd name="T5" fmla="*/ 2390 h 4780"/>
              <a:gd name="T6" fmla="*/ 2390 w 19662"/>
              <a:gd name="T7" fmla="*/ 4780 h 4780"/>
              <a:gd name="T8" fmla="*/ 19662 w 19662"/>
              <a:gd name="T9" fmla="*/ 4780 h 4780"/>
              <a:gd name="T10" fmla="*/ 19662 w 19662"/>
              <a:gd name="T11" fmla="*/ 0 h 4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62" h="4780">
                <a:moveTo>
                  <a:pt x="19662" y="0"/>
                </a:moveTo>
                <a:lnTo>
                  <a:pt x="2390" y="0"/>
                </a:lnTo>
                <a:cubicBezTo>
                  <a:pt x="1070" y="0"/>
                  <a:pt x="0" y="1070"/>
                  <a:pt x="0" y="2390"/>
                </a:cubicBezTo>
                <a:cubicBezTo>
                  <a:pt x="0" y="3710"/>
                  <a:pt x="1070" y="4780"/>
                  <a:pt x="2390" y="4780"/>
                </a:cubicBezTo>
                <a:lnTo>
                  <a:pt x="19662" y="4780"/>
                </a:lnTo>
                <a:lnTo>
                  <a:pt x="19662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0" name="Freeform 786">
            <a:extLst>
              <a:ext uri="{FF2B5EF4-FFF2-40B4-BE49-F238E27FC236}">
                <a16:creationId xmlns:a16="http://schemas.microsoft.com/office/drawing/2014/main" id="{D97455C9-9862-4776-A27C-23F46A54F615}"/>
              </a:ext>
            </a:extLst>
          </p:cNvPr>
          <p:cNvSpPr>
            <a:spLocks/>
          </p:cNvSpPr>
          <p:nvPr/>
        </p:nvSpPr>
        <p:spPr bwMode="auto">
          <a:xfrm flipH="1">
            <a:off x="4932040" y="1727880"/>
            <a:ext cx="3031575" cy="450816"/>
          </a:xfrm>
          <a:custGeom>
            <a:avLst/>
            <a:gdLst>
              <a:gd name="T0" fmla="*/ 0 w 19662"/>
              <a:gd name="T1" fmla="*/ 0 h 2390"/>
              <a:gd name="T2" fmla="*/ 0 w 19662"/>
              <a:gd name="T3" fmla="*/ 0 h 2390"/>
              <a:gd name="T4" fmla="*/ 2390 w 19662"/>
              <a:gd name="T5" fmla="*/ 2390 h 2390"/>
              <a:gd name="T6" fmla="*/ 19662 w 19662"/>
              <a:gd name="T7" fmla="*/ 2390 h 2390"/>
              <a:gd name="T8" fmla="*/ 19662 w 19662"/>
              <a:gd name="T9" fmla="*/ 0 h 2390"/>
              <a:gd name="T10" fmla="*/ 0 w 19662"/>
              <a:gd name="T11" fmla="*/ 0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62" h="2390">
                <a:moveTo>
                  <a:pt x="0" y="0"/>
                </a:moveTo>
                <a:lnTo>
                  <a:pt x="0" y="0"/>
                </a:lnTo>
                <a:cubicBezTo>
                  <a:pt x="0" y="1320"/>
                  <a:pt x="1070" y="2390"/>
                  <a:pt x="2390" y="2390"/>
                </a:cubicBezTo>
                <a:lnTo>
                  <a:pt x="19662" y="2390"/>
                </a:lnTo>
                <a:lnTo>
                  <a:pt x="1966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" name="Freeform 787">
            <a:extLst>
              <a:ext uri="{FF2B5EF4-FFF2-40B4-BE49-F238E27FC236}">
                <a16:creationId xmlns:a16="http://schemas.microsoft.com/office/drawing/2014/main" id="{7FCD08D3-C6EA-4DB1-93A3-63D83CBE891E}"/>
              </a:ext>
            </a:extLst>
          </p:cNvPr>
          <p:cNvSpPr>
            <a:spLocks/>
          </p:cNvSpPr>
          <p:nvPr/>
        </p:nvSpPr>
        <p:spPr bwMode="auto">
          <a:xfrm flipH="1">
            <a:off x="4932040" y="2833763"/>
            <a:ext cx="3031575" cy="452274"/>
          </a:xfrm>
          <a:custGeom>
            <a:avLst/>
            <a:gdLst>
              <a:gd name="T0" fmla="*/ 0 w 19662"/>
              <a:gd name="T1" fmla="*/ 0 h 2390"/>
              <a:gd name="T2" fmla="*/ 2390 w 19662"/>
              <a:gd name="T3" fmla="*/ 2390 h 2390"/>
              <a:gd name="T4" fmla="*/ 19662 w 19662"/>
              <a:gd name="T5" fmla="*/ 2390 h 2390"/>
              <a:gd name="T6" fmla="*/ 19662 w 19662"/>
              <a:gd name="T7" fmla="*/ 0 h 2390"/>
              <a:gd name="T8" fmla="*/ 0 w 19662"/>
              <a:gd name="T9" fmla="*/ 0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62" h="2390">
                <a:moveTo>
                  <a:pt x="0" y="0"/>
                </a:moveTo>
                <a:cubicBezTo>
                  <a:pt x="0" y="1320"/>
                  <a:pt x="1070" y="2390"/>
                  <a:pt x="2390" y="2390"/>
                </a:cubicBezTo>
                <a:lnTo>
                  <a:pt x="19662" y="2390"/>
                </a:lnTo>
                <a:lnTo>
                  <a:pt x="1966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1" name="Oval 803">
            <a:extLst>
              <a:ext uri="{FF2B5EF4-FFF2-40B4-BE49-F238E27FC236}">
                <a16:creationId xmlns:a16="http://schemas.microsoft.com/office/drawing/2014/main" id="{E97A28F9-A3BA-49B3-8E89-AB0AFC77AB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28705" y="1415665"/>
            <a:ext cx="621792" cy="624430"/>
          </a:xfrm>
          <a:prstGeom prst="ellipse">
            <a:avLst/>
          </a:prstGeom>
          <a:solidFill>
            <a:srgbClr val="F5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/>
              <a:t>03</a:t>
            </a:r>
            <a:endParaRPr lang="en-US" sz="2400" b="1" dirty="0"/>
          </a:p>
        </p:txBody>
      </p:sp>
      <p:sp>
        <p:nvSpPr>
          <p:cNvPr id="63" name="Oval 806">
            <a:extLst>
              <a:ext uri="{FF2B5EF4-FFF2-40B4-BE49-F238E27FC236}">
                <a16:creationId xmlns:a16="http://schemas.microsoft.com/office/drawing/2014/main" id="{8628D704-030F-43CD-8C45-1D0266559E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28705" y="2521548"/>
            <a:ext cx="621792" cy="625889"/>
          </a:xfrm>
          <a:prstGeom prst="ellipse">
            <a:avLst/>
          </a:prstGeom>
          <a:solidFill>
            <a:srgbClr val="F5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/>
              <a:t>04</a:t>
            </a:r>
            <a:endParaRPr lang="en-US" sz="2400" b="1" dirty="0"/>
          </a:p>
        </p:txBody>
      </p:sp>
      <p:sp>
        <p:nvSpPr>
          <p:cNvPr id="66" name="TextBox 101">
            <a:extLst>
              <a:ext uri="{FF2B5EF4-FFF2-40B4-BE49-F238E27FC236}">
                <a16:creationId xmlns:a16="http://schemas.microsoft.com/office/drawing/2014/main" id="{40F9386C-4051-4242-B01F-DFB85689E7A8}"/>
              </a:ext>
            </a:extLst>
          </p:cNvPr>
          <p:cNvSpPr txBox="1"/>
          <p:nvPr/>
        </p:nvSpPr>
        <p:spPr>
          <a:xfrm>
            <a:off x="1784485" y="1368444"/>
            <a:ext cx="2194061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/>
            <a:r>
              <a:rPr lang="es-CO" sz="1200" dirty="0"/>
              <a:t>Planificar los elementos pedagógicos en virtud de una secuencia de tiempo y de complejidad. </a:t>
            </a:r>
          </a:p>
        </p:txBody>
      </p:sp>
      <p:sp>
        <p:nvSpPr>
          <p:cNvPr id="69" name="TextBox 104">
            <a:extLst>
              <a:ext uri="{FF2B5EF4-FFF2-40B4-BE49-F238E27FC236}">
                <a16:creationId xmlns:a16="http://schemas.microsoft.com/office/drawing/2014/main" id="{0AD98733-6515-4F88-8159-6FCE27FE0DBF}"/>
              </a:ext>
            </a:extLst>
          </p:cNvPr>
          <p:cNvSpPr txBox="1"/>
          <p:nvPr/>
        </p:nvSpPr>
        <p:spPr>
          <a:xfrm>
            <a:off x="1833934" y="2427734"/>
            <a:ext cx="2200057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/>
            <a:r>
              <a:rPr lang="es-CO" sz="1200" dirty="0"/>
              <a:t>Estas secuencias pueden ser de año, semestre, semana, </a:t>
            </a:r>
            <a:endParaRPr lang="es-CO" sz="1200" dirty="0" smtClean="0"/>
          </a:p>
          <a:p>
            <a:pPr lvl="0"/>
            <a:r>
              <a:rPr lang="es-CO" sz="1200" dirty="0" smtClean="0"/>
              <a:t>día </a:t>
            </a:r>
            <a:r>
              <a:rPr lang="es-CO" sz="1200" dirty="0"/>
              <a:t>y hora; o unidad, subunidad, tema, subtema.</a:t>
            </a:r>
          </a:p>
        </p:txBody>
      </p:sp>
      <p:sp>
        <p:nvSpPr>
          <p:cNvPr id="75" name="TextBox 152">
            <a:extLst>
              <a:ext uri="{FF2B5EF4-FFF2-40B4-BE49-F238E27FC236}">
                <a16:creationId xmlns:a16="http://schemas.microsoft.com/office/drawing/2014/main" id="{30E4B3C9-2F5C-4006-BB69-E89F17846E8D}"/>
              </a:ext>
            </a:extLst>
          </p:cNvPr>
          <p:cNvSpPr txBox="1"/>
          <p:nvPr/>
        </p:nvSpPr>
        <p:spPr>
          <a:xfrm>
            <a:off x="3733770" y="3792725"/>
            <a:ext cx="2095161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/>
            <a:r>
              <a:rPr lang="es-CO" sz="1200" dirty="0"/>
              <a:t>Construir materiales o ajustar </a:t>
            </a:r>
            <a:endParaRPr lang="es-CO" sz="1200" dirty="0"/>
          </a:p>
          <a:p>
            <a:pPr lvl="0"/>
            <a:r>
              <a:rPr lang="es-CO" sz="1200" dirty="0" smtClean="0"/>
              <a:t>las </a:t>
            </a:r>
            <a:r>
              <a:rPr lang="es-CO" sz="1200" dirty="0"/>
              <a:t>actividades en base a lo </a:t>
            </a:r>
            <a:endParaRPr lang="es-CO" sz="1200" dirty="0" smtClean="0"/>
          </a:p>
          <a:p>
            <a:pPr lvl="0"/>
            <a:r>
              <a:rPr lang="es-CO" sz="1200" dirty="0" smtClean="0"/>
              <a:t>diseñado </a:t>
            </a:r>
            <a:r>
              <a:rPr lang="es-CO" sz="1200" dirty="0"/>
              <a:t>pedagógicamente</a:t>
            </a:r>
            <a:endParaRPr lang="es-ES" sz="1200" dirty="0"/>
          </a:p>
          <a:p>
            <a:pPr algn="just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5" name="TextBox 168">
            <a:extLst>
              <a:ext uri="{FF2B5EF4-FFF2-40B4-BE49-F238E27FC236}">
                <a16:creationId xmlns:a16="http://schemas.microsoft.com/office/drawing/2014/main" id="{C4434CCE-285C-4CDF-91F0-85D95CD541A1}"/>
              </a:ext>
            </a:extLst>
          </p:cNvPr>
          <p:cNvSpPr txBox="1"/>
          <p:nvPr/>
        </p:nvSpPr>
        <p:spPr>
          <a:xfrm>
            <a:off x="5068699" y="1336721"/>
            <a:ext cx="2311613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/>
            <a:r>
              <a:rPr lang="es-CO" sz="1200" dirty="0"/>
              <a:t>Seleccionar las estrategias </a:t>
            </a:r>
            <a:endParaRPr lang="es-CO" sz="1200" dirty="0" smtClean="0"/>
          </a:p>
          <a:p>
            <a:pPr lvl="0"/>
            <a:r>
              <a:rPr lang="es-CO" sz="1200" dirty="0" smtClean="0"/>
              <a:t>didácticas </a:t>
            </a:r>
            <a:r>
              <a:rPr lang="es-CO" sz="1200" dirty="0"/>
              <a:t>para abordar los </a:t>
            </a:r>
            <a:endParaRPr lang="es-CO" sz="1200" dirty="0" smtClean="0"/>
          </a:p>
          <a:p>
            <a:pPr lvl="0"/>
            <a:r>
              <a:rPr lang="es-CO" sz="1200" dirty="0" smtClean="0"/>
              <a:t>objetivos </a:t>
            </a:r>
            <a:r>
              <a:rPr lang="es-CO" sz="1200" dirty="0"/>
              <a:t>de clases cognitivos, </a:t>
            </a:r>
            <a:endParaRPr lang="es-CO" sz="1200" dirty="0" smtClean="0"/>
          </a:p>
          <a:p>
            <a:pPr lvl="0"/>
            <a:r>
              <a:rPr lang="es-CO" sz="1200" dirty="0" smtClean="0"/>
              <a:t>procedimentales </a:t>
            </a:r>
            <a:r>
              <a:rPr lang="es-CO" sz="1200" dirty="0"/>
              <a:t>y actitudinales.</a:t>
            </a:r>
          </a:p>
        </p:txBody>
      </p:sp>
      <p:sp>
        <p:nvSpPr>
          <p:cNvPr id="88" name="TextBox 166">
            <a:extLst>
              <a:ext uri="{FF2B5EF4-FFF2-40B4-BE49-F238E27FC236}">
                <a16:creationId xmlns:a16="http://schemas.microsoft.com/office/drawing/2014/main" id="{D2E45F2E-89CB-4F4E-BEBE-DDCE1F7089B7}"/>
              </a:ext>
            </a:extLst>
          </p:cNvPr>
          <p:cNvSpPr txBox="1"/>
          <p:nvPr/>
        </p:nvSpPr>
        <p:spPr>
          <a:xfrm>
            <a:off x="5062642" y="2544898"/>
            <a:ext cx="2035461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/>
            <a:r>
              <a:rPr lang="es-CO" sz="1200" dirty="0"/>
              <a:t>Ajustar la estrategias a los </a:t>
            </a:r>
            <a:endParaRPr lang="es-CO" sz="1200" dirty="0" smtClean="0"/>
          </a:p>
          <a:p>
            <a:pPr lvl="0"/>
            <a:r>
              <a:rPr lang="es-CO" sz="1200" dirty="0" smtClean="0"/>
              <a:t>contextos </a:t>
            </a:r>
            <a:r>
              <a:rPr lang="es-CO" sz="1200" dirty="0" smtClean="0"/>
              <a:t>particulares.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47973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55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229186-82CD-4821-AF47-254309001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43398A7-3642-4950-8D5F-5528A167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692" y="332815"/>
            <a:ext cx="4018756" cy="223893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O" sz="3200" b="1" dirty="0" smtClean="0">
                <a:solidFill>
                  <a:schemeClr val="bg1"/>
                </a:solidFill>
                <a:latin typeface="+mn-lt"/>
              </a:rPr>
              <a:t>Red de Promotores Ambientales CAR </a:t>
            </a:r>
            <a:r>
              <a:rPr lang="es-CO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CO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s-CO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CO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s-CO" sz="3200" b="1" dirty="0" smtClean="0">
                <a:solidFill>
                  <a:schemeClr val="bg1"/>
                </a:solidFill>
                <a:latin typeface="+mn-lt"/>
              </a:rPr>
              <a:t>Curso virtual </a:t>
            </a:r>
            <a:br>
              <a:rPr lang="es-CO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s-CO" sz="3200" b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s-CO" sz="3200" dirty="0" smtClean="0">
                <a:solidFill>
                  <a:schemeClr val="bg1"/>
                </a:solidFill>
                <a:latin typeface="+mn-lt"/>
              </a:rPr>
              <a:t>Didáctica de la </a:t>
            </a:r>
            <a:br>
              <a:rPr lang="es-CO" sz="3200" dirty="0" smtClean="0">
                <a:solidFill>
                  <a:schemeClr val="bg1"/>
                </a:solidFill>
                <a:latin typeface="+mn-lt"/>
              </a:rPr>
            </a:br>
            <a:r>
              <a:rPr lang="es-CO" sz="3200" dirty="0" smtClean="0">
                <a:solidFill>
                  <a:schemeClr val="bg1"/>
                </a:solidFill>
                <a:latin typeface="+mn-lt"/>
              </a:rPr>
              <a:t>Educación </a:t>
            </a:r>
            <a:br>
              <a:rPr lang="es-CO" sz="3200" dirty="0" smtClean="0">
                <a:solidFill>
                  <a:schemeClr val="bg1"/>
                </a:solidFill>
                <a:latin typeface="+mn-lt"/>
              </a:rPr>
            </a:br>
            <a:r>
              <a:rPr lang="es-CO" sz="3200" dirty="0" smtClean="0">
                <a:solidFill>
                  <a:schemeClr val="bg1"/>
                </a:solidFill>
                <a:latin typeface="+mn-lt"/>
              </a:rPr>
              <a:t>Ambiental”</a:t>
            </a:r>
            <a:br>
              <a:rPr lang="es-CO" sz="3200" dirty="0" smtClean="0">
                <a:solidFill>
                  <a:schemeClr val="bg1"/>
                </a:solidFill>
                <a:latin typeface="+mn-lt"/>
              </a:rPr>
            </a:br>
            <a:r>
              <a:rPr lang="es-CO" sz="3200" dirty="0" smtClean="0">
                <a:solidFill>
                  <a:schemeClr val="bg1"/>
                </a:solidFill>
                <a:latin typeface="+mn-lt"/>
              </a:rPr>
              <a:t>Módulo 1 Cap. 2</a:t>
            </a:r>
            <a:r>
              <a:rPr lang="es-CO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s-CO" sz="3200" dirty="0">
                <a:solidFill>
                  <a:schemeClr val="bg1"/>
                </a:solidFill>
                <a:latin typeface="+mn-lt"/>
              </a:rPr>
            </a:br>
            <a:r>
              <a:rPr lang="es-CO" sz="3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CO" sz="3200" dirty="0" smtClean="0">
                <a:solidFill>
                  <a:schemeClr val="bg1"/>
                </a:solidFill>
                <a:latin typeface="+mn-lt"/>
              </a:rPr>
            </a:br>
            <a:r>
              <a:rPr lang="es-CO" sz="1400" dirty="0" smtClean="0">
                <a:solidFill>
                  <a:schemeClr val="bg1"/>
                </a:solidFill>
                <a:latin typeface="+mn-lt"/>
              </a:rPr>
              <a:t>noviembre de 2020</a:t>
            </a:r>
            <a:endParaRPr lang="es-CO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078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795886"/>
            <a:ext cx="9143998" cy="1010923"/>
          </a:xfrm>
          <a:prstGeom prst="rect">
            <a:avLst/>
          </a:prstGeom>
        </p:spPr>
        <p:txBody>
          <a:bodyPr/>
          <a:lstStyle/>
          <a:p>
            <a:r>
              <a:rPr lang="es-CO" dirty="0">
                <a:ea typeface="맑은 고딕" pitchFamily="50" charset="-127"/>
              </a:rPr>
              <a:t>PEDAGOGÍA Y DIDÁCTICA EN LA </a:t>
            </a:r>
            <a:br>
              <a:rPr lang="es-CO" dirty="0">
                <a:ea typeface="맑은 고딕" pitchFamily="50" charset="-127"/>
              </a:rPr>
            </a:br>
            <a:r>
              <a:rPr lang="es-CO" dirty="0">
                <a:ea typeface="맑은 고딕" pitchFamily="50" charset="-127"/>
              </a:rPr>
              <a:t>EDUCACIÓN AMBIENTAL</a:t>
            </a:r>
            <a:endParaRPr lang="ko-KR" altLang="en-US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88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/>
          <p:cNvSpPr>
            <a:spLocks noGrp="1"/>
          </p:cNvSpPr>
          <p:nvPr>
            <p:ph type="title" idx="4294967295"/>
          </p:nvPr>
        </p:nvSpPr>
        <p:spPr>
          <a:xfrm>
            <a:off x="1763688" y="272035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latin typeface="Bauhaus 93" panose="04030905020B02020C02" pitchFamily="82" charset="0"/>
              </a:rPr>
              <a:t>ALGUNOS CONCEPTOS</a:t>
            </a:r>
            <a:endParaRPr lang="ko-KR" alt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56" name="AutoShape 92"/>
          <p:cNvSpPr>
            <a:spLocks noChangeArrowheads="1"/>
          </p:cNvSpPr>
          <p:nvPr/>
        </p:nvSpPr>
        <p:spPr bwMode="auto">
          <a:xfrm flipH="1">
            <a:off x="2209207" y="1799707"/>
            <a:ext cx="758752" cy="60125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A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7" name="AutoShape 92"/>
          <p:cNvSpPr>
            <a:spLocks noChangeArrowheads="1"/>
          </p:cNvSpPr>
          <p:nvPr/>
        </p:nvSpPr>
        <p:spPr bwMode="auto">
          <a:xfrm flipH="1">
            <a:off x="2209207" y="3529768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B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61" name="AutoShape 92"/>
          <p:cNvSpPr>
            <a:spLocks noChangeArrowheads="1"/>
          </p:cNvSpPr>
          <p:nvPr/>
        </p:nvSpPr>
        <p:spPr bwMode="auto">
          <a:xfrm flipH="1">
            <a:off x="3145306" y="1705785"/>
            <a:ext cx="5278694" cy="73262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AutoShape 92"/>
          <p:cNvSpPr>
            <a:spLocks noChangeArrowheads="1"/>
          </p:cNvSpPr>
          <p:nvPr/>
        </p:nvSpPr>
        <p:spPr bwMode="auto">
          <a:xfrm flipH="1">
            <a:off x="3145306" y="3435846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10"/>
          <p:cNvSpPr txBox="1"/>
          <p:nvPr/>
        </p:nvSpPr>
        <p:spPr bwMode="auto">
          <a:xfrm>
            <a:off x="3305099" y="1789104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PEDAGOGIA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10"/>
          <p:cNvSpPr txBox="1"/>
          <p:nvPr/>
        </p:nvSpPr>
        <p:spPr bwMode="auto">
          <a:xfrm>
            <a:off x="3305099" y="3508726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DIDACTICA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92"/>
          <p:cNvSpPr>
            <a:spLocks noChangeArrowheads="1"/>
          </p:cNvSpPr>
          <p:nvPr/>
        </p:nvSpPr>
        <p:spPr bwMode="auto">
          <a:xfrm flipH="1">
            <a:off x="1531892" y="350105"/>
            <a:ext cx="758752" cy="60125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A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31" name="AutoShape 92"/>
          <p:cNvSpPr>
            <a:spLocks noChangeArrowheads="1"/>
          </p:cNvSpPr>
          <p:nvPr/>
        </p:nvSpPr>
        <p:spPr bwMode="auto">
          <a:xfrm flipH="1">
            <a:off x="2467991" y="256183"/>
            <a:ext cx="5278694" cy="73262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10"/>
          <p:cNvSpPr txBox="1"/>
          <p:nvPr/>
        </p:nvSpPr>
        <p:spPr bwMode="auto">
          <a:xfrm>
            <a:off x="2627784" y="339502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PEDAGOGIA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3788" y="1287981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Viene del griego </a:t>
            </a:r>
            <a:r>
              <a:rPr lang="es-CO" i="1" dirty="0" err="1" smtClean="0"/>
              <a:t>paidos</a:t>
            </a:r>
            <a:r>
              <a:rPr lang="es-CO" dirty="0" smtClean="0"/>
              <a:t> que significa niño, y </a:t>
            </a:r>
            <a:r>
              <a:rPr lang="es-CO" i="1" dirty="0" err="1" smtClean="0"/>
              <a:t>agein</a:t>
            </a:r>
            <a:r>
              <a:rPr lang="es-CO" dirty="0" smtClean="0"/>
              <a:t> que significa conducir, “guiar”. El término pedagogía tiene incorporado el sentido de acompañamiento y de ponerle atención a lo que hace el educando. (Ordóñez, 2004).</a:t>
            </a:r>
          </a:p>
          <a:p>
            <a:pPr algn="ctr"/>
            <a:endParaRPr lang="es-CO" dirty="0"/>
          </a:p>
        </p:txBody>
      </p:sp>
      <p:sp>
        <p:nvSpPr>
          <p:cNvPr id="35" name="TextBox 10"/>
          <p:cNvSpPr txBox="1"/>
          <p:nvPr/>
        </p:nvSpPr>
        <p:spPr bwMode="auto">
          <a:xfrm>
            <a:off x="2511769" y="2787488"/>
            <a:ext cx="4140901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/>
              <a:t>L</a:t>
            </a:r>
            <a:r>
              <a:rPr lang="es-CO" b="1" dirty="0" smtClean="0"/>
              <a:t>a </a:t>
            </a:r>
            <a:r>
              <a:rPr lang="es-CO" b="1" dirty="0"/>
              <a:t>pedagogía es la </a:t>
            </a:r>
            <a:r>
              <a:rPr lang="es-CO" b="1" dirty="0" smtClean="0"/>
              <a:t>reflexión sobre:</a:t>
            </a:r>
            <a:endParaRPr lang="es-CO" b="1" dirty="0"/>
          </a:p>
          <a:p>
            <a:endParaRPr lang="es-CO" dirty="0"/>
          </a:p>
        </p:txBody>
      </p:sp>
      <p:sp>
        <p:nvSpPr>
          <p:cNvPr id="40" name="AutoShape 92"/>
          <p:cNvSpPr>
            <a:spLocks noChangeArrowheads="1"/>
          </p:cNvSpPr>
          <p:nvPr/>
        </p:nvSpPr>
        <p:spPr bwMode="auto">
          <a:xfrm flipH="1">
            <a:off x="3146360" y="3507855"/>
            <a:ext cx="2880320" cy="864096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fines de la educación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AutoShape 92"/>
          <p:cNvSpPr>
            <a:spLocks noChangeArrowheads="1"/>
          </p:cNvSpPr>
          <p:nvPr/>
        </p:nvSpPr>
        <p:spPr bwMode="auto">
          <a:xfrm flipH="1">
            <a:off x="136545" y="3651871"/>
            <a:ext cx="2880320" cy="86409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acto de educar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AutoShape 92"/>
          <p:cNvSpPr>
            <a:spLocks noChangeArrowheads="1"/>
          </p:cNvSpPr>
          <p:nvPr/>
        </p:nvSpPr>
        <p:spPr bwMode="auto">
          <a:xfrm flipH="1">
            <a:off x="6156176" y="3651870"/>
            <a:ext cx="2880320" cy="86409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medios que uno puede</a:t>
            </a:r>
          </a:p>
          <a:p>
            <a:pPr algn="ct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poner al servicio de </a:t>
            </a:r>
          </a:p>
          <a:p>
            <a:pPr algn="ct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dichos fines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1407212" y="298457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6738573" y="300379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endCxn id="35" idx="2"/>
          </p:cNvCxnSpPr>
          <p:nvPr/>
        </p:nvCxnSpPr>
        <p:spPr>
          <a:xfrm>
            <a:off x="4582219" y="3110653"/>
            <a:ext cx="1" cy="3231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1419011" y="2980548"/>
            <a:ext cx="1" cy="3231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7740352" y="2998266"/>
            <a:ext cx="1" cy="3231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1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 rot="2691241">
            <a:off x="1473123" y="-350067"/>
            <a:ext cx="1509300" cy="4699499"/>
          </a:xfrm>
        </p:spPr>
        <p:txBody>
          <a:bodyPr vert="vert270"/>
          <a:lstStyle/>
          <a:p>
            <a:r>
              <a:rPr lang="es-CO" sz="4400" dirty="0" smtClean="0"/>
              <a:t>Saberes de la </a:t>
            </a:r>
            <a:br>
              <a:rPr lang="es-CO" sz="4400" dirty="0" smtClean="0"/>
            </a:br>
            <a:r>
              <a:rPr lang="es-CO" sz="4400" dirty="0" smtClean="0"/>
              <a:t>pedagogía</a:t>
            </a:r>
            <a:endParaRPr lang="es-CO" sz="4400" dirty="0"/>
          </a:p>
        </p:txBody>
      </p:sp>
      <p:grpSp>
        <p:nvGrpSpPr>
          <p:cNvPr id="70" name="Grupo 69"/>
          <p:cNvGrpSpPr/>
          <p:nvPr/>
        </p:nvGrpSpPr>
        <p:grpSpPr>
          <a:xfrm>
            <a:off x="3635896" y="699542"/>
            <a:ext cx="3657468" cy="2520280"/>
            <a:chOff x="2483768" y="1995686"/>
            <a:chExt cx="2731082" cy="1874106"/>
          </a:xfrm>
        </p:grpSpPr>
        <p:cxnSp>
          <p:nvCxnSpPr>
            <p:cNvPr id="26" name="Straight Connector 37">
              <a:extLst>
                <a:ext uri="{FF2B5EF4-FFF2-40B4-BE49-F238E27FC236}">
                  <a16:creationId xmlns:a16="http://schemas.microsoft.com/office/drawing/2014/main" id="{55671B19-5BA4-4751-BCB9-242A757C81D3}"/>
                </a:ext>
              </a:extLst>
            </p:cNvPr>
            <p:cNvCxnSpPr>
              <a:stCxn id="30" idx="2"/>
              <a:endCxn id="31" idx="0"/>
            </p:cNvCxnSpPr>
            <p:nvPr/>
          </p:nvCxnSpPr>
          <p:spPr>
            <a:xfrm rot="16200000">
              <a:off x="3351941" y="2863859"/>
              <a:ext cx="137760" cy="13776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8">
              <a:extLst>
                <a:ext uri="{FF2B5EF4-FFF2-40B4-BE49-F238E27FC236}">
                  <a16:creationId xmlns:a16="http://schemas.microsoft.com/office/drawing/2014/main" id="{1CDC9334-4167-4D3B-BCC9-D60C8AD8E250}"/>
                </a:ext>
              </a:extLst>
            </p:cNvPr>
            <p:cNvCxnSpPr>
              <a:stCxn id="31" idx="1"/>
              <a:endCxn id="32" idx="3"/>
            </p:cNvCxnSpPr>
            <p:nvPr/>
          </p:nvCxnSpPr>
          <p:spPr>
            <a:xfrm rot="16200000" flipH="1">
              <a:off x="4208918" y="2863859"/>
              <a:ext cx="137760" cy="13776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32">
              <a:extLst>
                <a:ext uri="{FF2B5EF4-FFF2-40B4-BE49-F238E27FC236}">
                  <a16:creationId xmlns:a16="http://schemas.microsoft.com/office/drawing/2014/main" id="{6DBCE983-5859-48FB-A1C7-2C39B4689B0E}"/>
                </a:ext>
              </a:extLst>
            </p:cNvPr>
            <p:cNvSpPr/>
            <p:nvPr/>
          </p:nvSpPr>
          <p:spPr>
            <a:xfrm rot="13500000">
              <a:off x="2483768" y="2852664"/>
              <a:ext cx="1017128" cy="10171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31" name="Rectangle: Rounded Corners 33">
              <a:extLst>
                <a:ext uri="{FF2B5EF4-FFF2-40B4-BE49-F238E27FC236}">
                  <a16:creationId xmlns:a16="http://schemas.microsoft.com/office/drawing/2014/main" id="{FDC73470-1EDC-4D10-994A-407DC07024D3}"/>
                </a:ext>
              </a:extLst>
            </p:cNvPr>
            <p:cNvSpPr/>
            <p:nvPr/>
          </p:nvSpPr>
          <p:spPr>
            <a:xfrm rot="13500000">
              <a:off x="3340745" y="1995686"/>
              <a:ext cx="1017128" cy="101712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2" name="Rectangle: Rounded Corners 34">
              <a:extLst>
                <a:ext uri="{FF2B5EF4-FFF2-40B4-BE49-F238E27FC236}">
                  <a16:creationId xmlns:a16="http://schemas.microsoft.com/office/drawing/2014/main" id="{449314AC-D0CA-4165-9AB7-B3B6D025E015}"/>
                </a:ext>
              </a:extLst>
            </p:cNvPr>
            <p:cNvSpPr/>
            <p:nvPr/>
          </p:nvSpPr>
          <p:spPr>
            <a:xfrm rot="13500000">
              <a:off x="4197722" y="2852664"/>
              <a:ext cx="1017128" cy="101712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sp>
        <p:nvSpPr>
          <p:cNvPr id="71" name="CuadroTexto 70"/>
          <p:cNvSpPr txBox="1"/>
          <p:nvPr/>
        </p:nvSpPr>
        <p:spPr>
          <a:xfrm>
            <a:off x="3757154" y="212747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Prácticos</a:t>
            </a:r>
            <a:endParaRPr lang="es-CO" dirty="0"/>
          </a:p>
        </p:txBody>
      </p:sp>
      <p:sp>
        <p:nvSpPr>
          <p:cNvPr id="74" name="CuadroTexto 73"/>
          <p:cNvSpPr txBox="1"/>
          <p:nvPr/>
        </p:nvSpPr>
        <p:spPr>
          <a:xfrm>
            <a:off x="4925870" y="8685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Técnicos</a:t>
            </a:r>
            <a:endParaRPr lang="es-CO" dirty="0"/>
          </a:p>
        </p:txBody>
      </p:sp>
      <p:sp>
        <p:nvSpPr>
          <p:cNvPr id="76" name="CuadroTexto 75"/>
          <p:cNvSpPr txBox="1"/>
          <p:nvPr/>
        </p:nvSpPr>
        <p:spPr>
          <a:xfrm>
            <a:off x="6090325" y="1999683"/>
            <a:ext cx="104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Teóricos</a:t>
            </a:r>
            <a:endParaRPr lang="es-CO" dirty="0"/>
          </a:p>
        </p:txBody>
      </p:sp>
      <p:sp>
        <p:nvSpPr>
          <p:cNvPr id="77" name="Rectángulo redondeado 76"/>
          <p:cNvSpPr/>
          <p:nvPr/>
        </p:nvSpPr>
        <p:spPr>
          <a:xfrm>
            <a:off x="4109190" y="3774432"/>
            <a:ext cx="2778929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/>
              <a:t>EDUCACIÓN</a:t>
            </a:r>
            <a:endParaRPr lang="es-CO" sz="2800" dirty="0"/>
          </a:p>
        </p:txBody>
      </p:sp>
      <p:cxnSp>
        <p:nvCxnSpPr>
          <p:cNvPr id="79" name="Conector recto de flecha 78"/>
          <p:cNvCxnSpPr/>
          <p:nvPr/>
        </p:nvCxnSpPr>
        <p:spPr>
          <a:xfrm flipH="1" flipV="1">
            <a:off x="4316966" y="3300900"/>
            <a:ext cx="13368" cy="47353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de flecha 83"/>
          <p:cNvCxnSpPr>
            <a:stCxn id="77" idx="0"/>
          </p:cNvCxnSpPr>
          <p:nvPr/>
        </p:nvCxnSpPr>
        <p:spPr>
          <a:xfrm flipH="1" flipV="1">
            <a:off x="5464630" y="2184349"/>
            <a:ext cx="34025" cy="159008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/>
          <p:cNvCxnSpPr/>
          <p:nvPr/>
        </p:nvCxnSpPr>
        <p:spPr>
          <a:xfrm>
            <a:off x="3588490" y="4443923"/>
            <a:ext cx="382032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CuadroTexto 123"/>
          <p:cNvSpPr txBox="1"/>
          <p:nvPr/>
        </p:nvSpPr>
        <p:spPr>
          <a:xfrm>
            <a:off x="4496786" y="454014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Acción educativa</a:t>
            </a:r>
            <a:endParaRPr lang="es-CO" dirty="0"/>
          </a:p>
        </p:txBody>
      </p:sp>
      <p:sp>
        <p:nvSpPr>
          <p:cNvPr id="129" name="CuadroTexto 128"/>
          <p:cNvSpPr txBox="1"/>
          <p:nvPr/>
        </p:nvSpPr>
        <p:spPr>
          <a:xfrm>
            <a:off x="3579514" y="247757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(Orientación)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CuadroTexto 129"/>
          <p:cNvSpPr txBox="1"/>
          <p:nvPr/>
        </p:nvSpPr>
        <p:spPr>
          <a:xfrm>
            <a:off x="4720686" y="121865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(Producción)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1" name="CuadroTexto 130"/>
          <p:cNvSpPr txBox="1"/>
          <p:nvPr/>
        </p:nvSpPr>
        <p:spPr>
          <a:xfrm>
            <a:off x="5747283" y="234254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(Comprensión)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3" name="Conector recto de flecha 132"/>
          <p:cNvCxnSpPr/>
          <p:nvPr/>
        </p:nvCxnSpPr>
        <p:spPr>
          <a:xfrm flipH="1" flipV="1">
            <a:off x="6626267" y="3330971"/>
            <a:ext cx="13368" cy="47353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97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179810"/>
            <a:ext cx="8769663" cy="666797"/>
          </a:xfrm>
        </p:spPr>
        <p:txBody>
          <a:bodyPr vert="horz"/>
          <a:lstStyle/>
          <a:p>
            <a:r>
              <a:rPr lang="es-CO" sz="4000" dirty="0" smtClean="0"/>
              <a:t>Planificación pedagógica </a:t>
            </a:r>
            <a:endParaRPr lang="es-CO" sz="4000" dirty="0"/>
          </a:p>
        </p:txBody>
      </p:sp>
      <p:grpSp>
        <p:nvGrpSpPr>
          <p:cNvPr id="21" name="Group 5">
            <a:extLst>
              <a:ext uri="{FF2B5EF4-FFF2-40B4-BE49-F238E27FC236}">
                <a16:creationId xmlns:a16="http://schemas.microsoft.com/office/drawing/2014/main" id="{BBBFE487-5211-42C3-8AC8-A7397EF0AEBA}"/>
              </a:ext>
            </a:extLst>
          </p:cNvPr>
          <p:cNvGrpSpPr/>
          <p:nvPr/>
        </p:nvGrpSpPr>
        <p:grpSpPr>
          <a:xfrm>
            <a:off x="1002661" y="1283831"/>
            <a:ext cx="3031331" cy="3117773"/>
            <a:chOff x="2054225" y="1305206"/>
            <a:chExt cx="4041775" cy="3392488"/>
          </a:xfrm>
        </p:grpSpPr>
        <p:sp>
          <p:nvSpPr>
            <p:cNvPr id="23" name="Freeform 783">
              <a:extLst>
                <a:ext uri="{FF2B5EF4-FFF2-40B4-BE49-F238E27FC236}">
                  <a16:creationId xmlns:a16="http://schemas.microsoft.com/office/drawing/2014/main" id="{7401052B-17D9-4077-9183-22D7A6B2E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3713444"/>
              <a:ext cx="4041775" cy="984250"/>
            </a:xfrm>
            <a:custGeom>
              <a:avLst/>
              <a:gdLst>
                <a:gd name="T0" fmla="*/ 19662 w 19662"/>
                <a:gd name="T1" fmla="*/ 0 h 4780"/>
                <a:gd name="T2" fmla="*/ 2390 w 19662"/>
                <a:gd name="T3" fmla="*/ 0 h 4780"/>
                <a:gd name="T4" fmla="*/ 0 w 19662"/>
                <a:gd name="T5" fmla="*/ 2390 h 4780"/>
                <a:gd name="T6" fmla="*/ 2390 w 19662"/>
                <a:gd name="T7" fmla="*/ 4780 h 4780"/>
                <a:gd name="T8" fmla="*/ 19662 w 19662"/>
                <a:gd name="T9" fmla="*/ 4780 h 4780"/>
                <a:gd name="T10" fmla="*/ 19662 w 19662"/>
                <a:gd name="T11" fmla="*/ 0 h 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62" h="4780">
                  <a:moveTo>
                    <a:pt x="19662" y="0"/>
                  </a:moveTo>
                  <a:lnTo>
                    <a:pt x="2390" y="0"/>
                  </a:lnTo>
                  <a:cubicBezTo>
                    <a:pt x="1070" y="0"/>
                    <a:pt x="0" y="1070"/>
                    <a:pt x="0" y="2390"/>
                  </a:cubicBezTo>
                  <a:cubicBezTo>
                    <a:pt x="0" y="3710"/>
                    <a:pt x="1070" y="4780"/>
                    <a:pt x="2390" y="4780"/>
                  </a:cubicBezTo>
                  <a:lnTo>
                    <a:pt x="19662" y="4780"/>
                  </a:lnTo>
                  <a:lnTo>
                    <a:pt x="196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784">
              <a:extLst>
                <a:ext uri="{FF2B5EF4-FFF2-40B4-BE49-F238E27FC236}">
                  <a16:creationId xmlns:a16="http://schemas.microsoft.com/office/drawing/2014/main" id="{4F23147C-8BF7-4A71-BA45-C683467C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2510119"/>
              <a:ext cx="4041775" cy="982663"/>
            </a:xfrm>
            <a:custGeom>
              <a:avLst/>
              <a:gdLst>
                <a:gd name="T0" fmla="*/ 19662 w 19662"/>
                <a:gd name="T1" fmla="*/ 0 h 4780"/>
                <a:gd name="T2" fmla="*/ 2390 w 19662"/>
                <a:gd name="T3" fmla="*/ 0 h 4780"/>
                <a:gd name="T4" fmla="*/ 0 w 19662"/>
                <a:gd name="T5" fmla="*/ 2390 h 4780"/>
                <a:gd name="T6" fmla="*/ 2390 w 19662"/>
                <a:gd name="T7" fmla="*/ 4780 h 4780"/>
                <a:gd name="T8" fmla="*/ 19662 w 19662"/>
                <a:gd name="T9" fmla="*/ 4780 h 4780"/>
                <a:gd name="T10" fmla="*/ 19662 w 19662"/>
                <a:gd name="T11" fmla="*/ 0 h 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62" h="4780">
                  <a:moveTo>
                    <a:pt x="19662" y="0"/>
                  </a:moveTo>
                  <a:lnTo>
                    <a:pt x="2390" y="0"/>
                  </a:lnTo>
                  <a:cubicBezTo>
                    <a:pt x="1070" y="0"/>
                    <a:pt x="0" y="1070"/>
                    <a:pt x="0" y="2390"/>
                  </a:cubicBezTo>
                  <a:cubicBezTo>
                    <a:pt x="0" y="3710"/>
                    <a:pt x="1070" y="4780"/>
                    <a:pt x="2390" y="4780"/>
                  </a:cubicBezTo>
                  <a:lnTo>
                    <a:pt x="19662" y="4780"/>
                  </a:lnTo>
                  <a:lnTo>
                    <a:pt x="196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785">
              <a:extLst>
                <a:ext uri="{FF2B5EF4-FFF2-40B4-BE49-F238E27FC236}">
                  <a16:creationId xmlns:a16="http://schemas.microsoft.com/office/drawing/2014/main" id="{3087B696-4A77-4F2C-B8C8-74D23A6A2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1305206"/>
              <a:ext cx="4041775" cy="982663"/>
            </a:xfrm>
            <a:custGeom>
              <a:avLst/>
              <a:gdLst>
                <a:gd name="T0" fmla="*/ 19662 w 19662"/>
                <a:gd name="T1" fmla="*/ 0 h 4780"/>
                <a:gd name="T2" fmla="*/ 2390 w 19662"/>
                <a:gd name="T3" fmla="*/ 0 h 4780"/>
                <a:gd name="T4" fmla="*/ 0 w 19662"/>
                <a:gd name="T5" fmla="*/ 2390 h 4780"/>
                <a:gd name="T6" fmla="*/ 2390 w 19662"/>
                <a:gd name="T7" fmla="*/ 4780 h 4780"/>
                <a:gd name="T8" fmla="*/ 19662 w 19662"/>
                <a:gd name="T9" fmla="*/ 4780 h 4780"/>
                <a:gd name="T10" fmla="*/ 19662 w 19662"/>
                <a:gd name="T11" fmla="*/ 0 h 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62" h="4780">
                  <a:moveTo>
                    <a:pt x="19662" y="0"/>
                  </a:moveTo>
                  <a:lnTo>
                    <a:pt x="2390" y="0"/>
                  </a:lnTo>
                  <a:cubicBezTo>
                    <a:pt x="1070" y="0"/>
                    <a:pt x="0" y="1070"/>
                    <a:pt x="0" y="2390"/>
                  </a:cubicBezTo>
                  <a:cubicBezTo>
                    <a:pt x="0" y="3710"/>
                    <a:pt x="1070" y="4780"/>
                    <a:pt x="2390" y="4780"/>
                  </a:cubicBezTo>
                  <a:lnTo>
                    <a:pt x="19662" y="4780"/>
                  </a:lnTo>
                  <a:lnTo>
                    <a:pt x="19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786">
              <a:extLst>
                <a:ext uri="{FF2B5EF4-FFF2-40B4-BE49-F238E27FC236}">
                  <a16:creationId xmlns:a16="http://schemas.microsoft.com/office/drawing/2014/main" id="{F73D9240-6119-49DE-BF63-FBE673F2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1797331"/>
              <a:ext cx="4041775" cy="490538"/>
            </a:xfrm>
            <a:custGeom>
              <a:avLst/>
              <a:gdLst>
                <a:gd name="T0" fmla="*/ 0 w 19662"/>
                <a:gd name="T1" fmla="*/ 0 h 2390"/>
                <a:gd name="T2" fmla="*/ 0 w 19662"/>
                <a:gd name="T3" fmla="*/ 0 h 2390"/>
                <a:gd name="T4" fmla="*/ 2390 w 19662"/>
                <a:gd name="T5" fmla="*/ 2390 h 2390"/>
                <a:gd name="T6" fmla="*/ 19662 w 19662"/>
                <a:gd name="T7" fmla="*/ 2390 h 2390"/>
                <a:gd name="T8" fmla="*/ 19662 w 19662"/>
                <a:gd name="T9" fmla="*/ 0 h 2390"/>
                <a:gd name="T10" fmla="*/ 0 w 19662"/>
                <a:gd name="T11" fmla="*/ 0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62" h="2390">
                  <a:moveTo>
                    <a:pt x="0" y="0"/>
                  </a:moveTo>
                  <a:lnTo>
                    <a:pt x="0" y="0"/>
                  </a:lnTo>
                  <a:cubicBezTo>
                    <a:pt x="0" y="1320"/>
                    <a:pt x="1070" y="2390"/>
                    <a:pt x="2390" y="2390"/>
                  </a:cubicBezTo>
                  <a:lnTo>
                    <a:pt x="19662" y="2390"/>
                  </a:lnTo>
                  <a:lnTo>
                    <a:pt x="19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787">
              <a:extLst>
                <a:ext uri="{FF2B5EF4-FFF2-40B4-BE49-F238E27FC236}">
                  <a16:creationId xmlns:a16="http://schemas.microsoft.com/office/drawing/2014/main" id="{279FCF2D-5F79-46CA-8EA4-BC750018B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3000656"/>
              <a:ext cx="4041775" cy="492125"/>
            </a:xfrm>
            <a:custGeom>
              <a:avLst/>
              <a:gdLst>
                <a:gd name="T0" fmla="*/ 0 w 19662"/>
                <a:gd name="T1" fmla="*/ 0 h 2390"/>
                <a:gd name="T2" fmla="*/ 2390 w 19662"/>
                <a:gd name="T3" fmla="*/ 2390 h 2390"/>
                <a:gd name="T4" fmla="*/ 19662 w 19662"/>
                <a:gd name="T5" fmla="*/ 2390 h 2390"/>
                <a:gd name="T6" fmla="*/ 19662 w 19662"/>
                <a:gd name="T7" fmla="*/ 0 h 2390"/>
                <a:gd name="T8" fmla="*/ 0 w 19662"/>
                <a:gd name="T9" fmla="*/ 0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62" h="2390">
                  <a:moveTo>
                    <a:pt x="0" y="0"/>
                  </a:moveTo>
                  <a:cubicBezTo>
                    <a:pt x="0" y="1320"/>
                    <a:pt x="1070" y="2390"/>
                    <a:pt x="2390" y="2390"/>
                  </a:cubicBezTo>
                  <a:lnTo>
                    <a:pt x="19662" y="2390"/>
                  </a:lnTo>
                  <a:lnTo>
                    <a:pt x="19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788">
              <a:extLst>
                <a:ext uri="{FF2B5EF4-FFF2-40B4-BE49-F238E27FC236}">
                  <a16:creationId xmlns:a16="http://schemas.microsoft.com/office/drawing/2014/main" id="{3C5B521F-8EF6-4BB9-82CE-3AE393FA2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4205569"/>
              <a:ext cx="4041775" cy="492125"/>
            </a:xfrm>
            <a:custGeom>
              <a:avLst/>
              <a:gdLst>
                <a:gd name="T0" fmla="*/ 0 w 19662"/>
                <a:gd name="T1" fmla="*/ 0 h 2390"/>
                <a:gd name="T2" fmla="*/ 2390 w 19662"/>
                <a:gd name="T3" fmla="*/ 2390 h 2390"/>
                <a:gd name="T4" fmla="*/ 19662 w 19662"/>
                <a:gd name="T5" fmla="*/ 2390 h 2390"/>
                <a:gd name="T6" fmla="*/ 19662 w 19662"/>
                <a:gd name="T7" fmla="*/ 0 h 2390"/>
                <a:gd name="T8" fmla="*/ 0 w 19662"/>
                <a:gd name="T9" fmla="*/ 0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62" h="2390">
                  <a:moveTo>
                    <a:pt x="0" y="0"/>
                  </a:moveTo>
                  <a:cubicBezTo>
                    <a:pt x="0" y="1320"/>
                    <a:pt x="1070" y="2390"/>
                    <a:pt x="2390" y="2390"/>
                  </a:cubicBezTo>
                  <a:lnTo>
                    <a:pt x="19662" y="2390"/>
                  </a:lnTo>
                  <a:lnTo>
                    <a:pt x="19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5" name="Group 3">
            <a:extLst>
              <a:ext uri="{FF2B5EF4-FFF2-40B4-BE49-F238E27FC236}">
                <a16:creationId xmlns:a16="http://schemas.microsoft.com/office/drawing/2014/main" id="{90E81109-382A-49F1-910A-90FBB7773909}"/>
              </a:ext>
            </a:extLst>
          </p:cNvPr>
          <p:cNvGrpSpPr/>
          <p:nvPr/>
        </p:nvGrpSpPr>
        <p:grpSpPr>
          <a:xfrm>
            <a:off x="1115769" y="1423890"/>
            <a:ext cx="621792" cy="2837655"/>
            <a:chOff x="1597056" y="1411511"/>
            <a:chExt cx="621792" cy="28376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Oval 805">
              <a:extLst>
                <a:ext uri="{FF2B5EF4-FFF2-40B4-BE49-F238E27FC236}">
                  <a16:creationId xmlns:a16="http://schemas.microsoft.com/office/drawing/2014/main" id="{84C0BC36-6522-40BB-89B4-65197C913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056" y="3624736"/>
              <a:ext cx="621792" cy="624430"/>
            </a:xfrm>
            <a:prstGeom prst="ellipse">
              <a:avLst/>
            </a:prstGeom>
            <a:solidFill>
              <a:srgbClr val="F5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/>
                <a:t>03</a:t>
              </a:r>
            </a:p>
          </p:txBody>
        </p:sp>
        <p:sp>
          <p:nvSpPr>
            <p:cNvPr id="42" name="Oval 803">
              <a:extLst>
                <a:ext uri="{FF2B5EF4-FFF2-40B4-BE49-F238E27FC236}">
                  <a16:creationId xmlns:a16="http://schemas.microsoft.com/office/drawing/2014/main" id="{ECA11C3D-43F2-435A-8323-80A581861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056" y="1411511"/>
              <a:ext cx="621792" cy="624430"/>
            </a:xfrm>
            <a:prstGeom prst="ellipse">
              <a:avLst/>
            </a:prstGeom>
            <a:solidFill>
              <a:srgbClr val="F5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/>
                <a:t>01</a:t>
              </a:r>
            </a:p>
          </p:txBody>
        </p:sp>
        <p:sp>
          <p:nvSpPr>
            <p:cNvPr id="44" name="Oval 806">
              <a:extLst>
                <a:ext uri="{FF2B5EF4-FFF2-40B4-BE49-F238E27FC236}">
                  <a16:creationId xmlns:a16="http://schemas.microsoft.com/office/drawing/2014/main" id="{2C45265D-3297-4F0B-9C1D-F662CF00D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056" y="2517394"/>
              <a:ext cx="621792" cy="625889"/>
            </a:xfrm>
            <a:prstGeom prst="ellipse">
              <a:avLst/>
            </a:prstGeom>
            <a:solidFill>
              <a:srgbClr val="F5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/>
                <a:t>02</a:t>
              </a:r>
            </a:p>
          </p:txBody>
        </p:sp>
      </p:grpSp>
      <p:grpSp>
        <p:nvGrpSpPr>
          <p:cNvPr id="45" name="Group 80">
            <a:extLst>
              <a:ext uri="{FF2B5EF4-FFF2-40B4-BE49-F238E27FC236}">
                <a16:creationId xmlns:a16="http://schemas.microsoft.com/office/drawing/2014/main" id="{9E8E50E7-7F9C-4287-9B2C-66F39E6073E4}"/>
              </a:ext>
            </a:extLst>
          </p:cNvPr>
          <p:cNvGrpSpPr/>
          <p:nvPr/>
        </p:nvGrpSpPr>
        <p:grpSpPr>
          <a:xfrm flipH="1">
            <a:off x="4932040" y="1275606"/>
            <a:ext cx="3031575" cy="3117773"/>
            <a:chOff x="2054225" y="1305206"/>
            <a:chExt cx="4041775" cy="3392488"/>
          </a:xfrm>
        </p:grpSpPr>
        <p:sp>
          <p:nvSpPr>
            <p:cNvPr id="47" name="Freeform 783">
              <a:extLst>
                <a:ext uri="{FF2B5EF4-FFF2-40B4-BE49-F238E27FC236}">
                  <a16:creationId xmlns:a16="http://schemas.microsoft.com/office/drawing/2014/main" id="{DF487907-5C5B-40AA-9682-E5EC069C4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3713444"/>
              <a:ext cx="4041775" cy="984250"/>
            </a:xfrm>
            <a:custGeom>
              <a:avLst/>
              <a:gdLst>
                <a:gd name="T0" fmla="*/ 19662 w 19662"/>
                <a:gd name="T1" fmla="*/ 0 h 4780"/>
                <a:gd name="T2" fmla="*/ 2390 w 19662"/>
                <a:gd name="T3" fmla="*/ 0 h 4780"/>
                <a:gd name="T4" fmla="*/ 0 w 19662"/>
                <a:gd name="T5" fmla="*/ 2390 h 4780"/>
                <a:gd name="T6" fmla="*/ 2390 w 19662"/>
                <a:gd name="T7" fmla="*/ 4780 h 4780"/>
                <a:gd name="T8" fmla="*/ 19662 w 19662"/>
                <a:gd name="T9" fmla="*/ 4780 h 4780"/>
                <a:gd name="T10" fmla="*/ 19662 w 19662"/>
                <a:gd name="T11" fmla="*/ 0 h 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62" h="4780">
                  <a:moveTo>
                    <a:pt x="19662" y="0"/>
                  </a:moveTo>
                  <a:lnTo>
                    <a:pt x="2390" y="0"/>
                  </a:lnTo>
                  <a:cubicBezTo>
                    <a:pt x="1070" y="0"/>
                    <a:pt x="0" y="1070"/>
                    <a:pt x="0" y="2390"/>
                  </a:cubicBezTo>
                  <a:cubicBezTo>
                    <a:pt x="0" y="3710"/>
                    <a:pt x="1070" y="4780"/>
                    <a:pt x="2390" y="4780"/>
                  </a:cubicBezTo>
                  <a:lnTo>
                    <a:pt x="19662" y="4780"/>
                  </a:lnTo>
                  <a:lnTo>
                    <a:pt x="1966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784">
              <a:extLst>
                <a:ext uri="{FF2B5EF4-FFF2-40B4-BE49-F238E27FC236}">
                  <a16:creationId xmlns:a16="http://schemas.microsoft.com/office/drawing/2014/main" id="{8AF1E413-806E-432F-9884-00B67999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2510119"/>
              <a:ext cx="4041775" cy="982663"/>
            </a:xfrm>
            <a:custGeom>
              <a:avLst/>
              <a:gdLst>
                <a:gd name="T0" fmla="*/ 19662 w 19662"/>
                <a:gd name="T1" fmla="*/ 0 h 4780"/>
                <a:gd name="T2" fmla="*/ 2390 w 19662"/>
                <a:gd name="T3" fmla="*/ 0 h 4780"/>
                <a:gd name="T4" fmla="*/ 0 w 19662"/>
                <a:gd name="T5" fmla="*/ 2390 h 4780"/>
                <a:gd name="T6" fmla="*/ 2390 w 19662"/>
                <a:gd name="T7" fmla="*/ 4780 h 4780"/>
                <a:gd name="T8" fmla="*/ 19662 w 19662"/>
                <a:gd name="T9" fmla="*/ 4780 h 4780"/>
                <a:gd name="T10" fmla="*/ 19662 w 19662"/>
                <a:gd name="T11" fmla="*/ 0 h 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62" h="4780">
                  <a:moveTo>
                    <a:pt x="19662" y="0"/>
                  </a:moveTo>
                  <a:lnTo>
                    <a:pt x="2390" y="0"/>
                  </a:lnTo>
                  <a:cubicBezTo>
                    <a:pt x="1070" y="0"/>
                    <a:pt x="0" y="1070"/>
                    <a:pt x="0" y="2390"/>
                  </a:cubicBezTo>
                  <a:cubicBezTo>
                    <a:pt x="0" y="3710"/>
                    <a:pt x="1070" y="4780"/>
                    <a:pt x="2390" y="4780"/>
                  </a:cubicBezTo>
                  <a:lnTo>
                    <a:pt x="19662" y="4780"/>
                  </a:lnTo>
                  <a:lnTo>
                    <a:pt x="196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785">
              <a:extLst>
                <a:ext uri="{FF2B5EF4-FFF2-40B4-BE49-F238E27FC236}">
                  <a16:creationId xmlns:a16="http://schemas.microsoft.com/office/drawing/2014/main" id="{366DB79A-1B7F-4E66-86A6-E6A239CC9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1305206"/>
              <a:ext cx="4041775" cy="982663"/>
            </a:xfrm>
            <a:custGeom>
              <a:avLst/>
              <a:gdLst>
                <a:gd name="T0" fmla="*/ 19662 w 19662"/>
                <a:gd name="T1" fmla="*/ 0 h 4780"/>
                <a:gd name="T2" fmla="*/ 2390 w 19662"/>
                <a:gd name="T3" fmla="*/ 0 h 4780"/>
                <a:gd name="T4" fmla="*/ 0 w 19662"/>
                <a:gd name="T5" fmla="*/ 2390 h 4780"/>
                <a:gd name="T6" fmla="*/ 2390 w 19662"/>
                <a:gd name="T7" fmla="*/ 4780 h 4780"/>
                <a:gd name="T8" fmla="*/ 19662 w 19662"/>
                <a:gd name="T9" fmla="*/ 4780 h 4780"/>
                <a:gd name="T10" fmla="*/ 19662 w 19662"/>
                <a:gd name="T11" fmla="*/ 0 h 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62" h="4780">
                  <a:moveTo>
                    <a:pt x="19662" y="0"/>
                  </a:moveTo>
                  <a:lnTo>
                    <a:pt x="2390" y="0"/>
                  </a:lnTo>
                  <a:cubicBezTo>
                    <a:pt x="1070" y="0"/>
                    <a:pt x="0" y="1070"/>
                    <a:pt x="0" y="2390"/>
                  </a:cubicBezTo>
                  <a:cubicBezTo>
                    <a:pt x="0" y="3710"/>
                    <a:pt x="1070" y="4780"/>
                    <a:pt x="2390" y="4780"/>
                  </a:cubicBezTo>
                  <a:lnTo>
                    <a:pt x="19662" y="4780"/>
                  </a:lnTo>
                  <a:lnTo>
                    <a:pt x="196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786">
              <a:extLst>
                <a:ext uri="{FF2B5EF4-FFF2-40B4-BE49-F238E27FC236}">
                  <a16:creationId xmlns:a16="http://schemas.microsoft.com/office/drawing/2014/main" id="{D97455C9-9862-4776-A27C-23F46A54F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1797331"/>
              <a:ext cx="4041775" cy="490538"/>
            </a:xfrm>
            <a:custGeom>
              <a:avLst/>
              <a:gdLst>
                <a:gd name="T0" fmla="*/ 0 w 19662"/>
                <a:gd name="T1" fmla="*/ 0 h 2390"/>
                <a:gd name="T2" fmla="*/ 0 w 19662"/>
                <a:gd name="T3" fmla="*/ 0 h 2390"/>
                <a:gd name="T4" fmla="*/ 2390 w 19662"/>
                <a:gd name="T5" fmla="*/ 2390 h 2390"/>
                <a:gd name="T6" fmla="*/ 19662 w 19662"/>
                <a:gd name="T7" fmla="*/ 2390 h 2390"/>
                <a:gd name="T8" fmla="*/ 19662 w 19662"/>
                <a:gd name="T9" fmla="*/ 0 h 2390"/>
                <a:gd name="T10" fmla="*/ 0 w 19662"/>
                <a:gd name="T11" fmla="*/ 0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62" h="2390">
                  <a:moveTo>
                    <a:pt x="0" y="0"/>
                  </a:moveTo>
                  <a:lnTo>
                    <a:pt x="0" y="0"/>
                  </a:lnTo>
                  <a:cubicBezTo>
                    <a:pt x="0" y="1320"/>
                    <a:pt x="1070" y="2390"/>
                    <a:pt x="2390" y="2390"/>
                  </a:cubicBezTo>
                  <a:lnTo>
                    <a:pt x="19662" y="2390"/>
                  </a:lnTo>
                  <a:lnTo>
                    <a:pt x="19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787">
              <a:extLst>
                <a:ext uri="{FF2B5EF4-FFF2-40B4-BE49-F238E27FC236}">
                  <a16:creationId xmlns:a16="http://schemas.microsoft.com/office/drawing/2014/main" id="{7FCD08D3-C6EA-4DB1-93A3-63D83CBE8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3000656"/>
              <a:ext cx="4041775" cy="492125"/>
            </a:xfrm>
            <a:custGeom>
              <a:avLst/>
              <a:gdLst>
                <a:gd name="T0" fmla="*/ 0 w 19662"/>
                <a:gd name="T1" fmla="*/ 0 h 2390"/>
                <a:gd name="T2" fmla="*/ 2390 w 19662"/>
                <a:gd name="T3" fmla="*/ 2390 h 2390"/>
                <a:gd name="T4" fmla="*/ 19662 w 19662"/>
                <a:gd name="T5" fmla="*/ 2390 h 2390"/>
                <a:gd name="T6" fmla="*/ 19662 w 19662"/>
                <a:gd name="T7" fmla="*/ 0 h 2390"/>
                <a:gd name="T8" fmla="*/ 0 w 19662"/>
                <a:gd name="T9" fmla="*/ 0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62" h="2390">
                  <a:moveTo>
                    <a:pt x="0" y="0"/>
                  </a:moveTo>
                  <a:cubicBezTo>
                    <a:pt x="0" y="1320"/>
                    <a:pt x="1070" y="2390"/>
                    <a:pt x="2390" y="2390"/>
                  </a:cubicBezTo>
                  <a:lnTo>
                    <a:pt x="19662" y="2390"/>
                  </a:lnTo>
                  <a:lnTo>
                    <a:pt x="19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788">
              <a:extLst>
                <a:ext uri="{FF2B5EF4-FFF2-40B4-BE49-F238E27FC236}">
                  <a16:creationId xmlns:a16="http://schemas.microsoft.com/office/drawing/2014/main" id="{1AAFE594-6BA0-4E96-A113-FC61D8D76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4205569"/>
              <a:ext cx="4041775" cy="492125"/>
            </a:xfrm>
            <a:custGeom>
              <a:avLst/>
              <a:gdLst>
                <a:gd name="T0" fmla="*/ 0 w 19662"/>
                <a:gd name="T1" fmla="*/ 0 h 2390"/>
                <a:gd name="T2" fmla="*/ 2390 w 19662"/>
                <a:gd name="T3" fmla="*/ 2390 h 2390"/>
                <a:gd name="T4" fmla="*/ 19662 w 19662"/>
                <a:gd name="T5" fmla="*/ 2390 h 2390"/>
                <a:gd name="T6" fmla="*/ 19662 w 19662"/>
                <a:gd name="T7" fmla="*/ 0 h 2390"/>
                <a:gd name="T8" fmla="*/ 0 w 19662"/>
                <a:gd name="T9" fmla="*/ 0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62" h="2390">
                  <a:moveTo>
                    <a:pt x="0" y="0"/>
                  </a:moveTo>
                  <a:cubicBezTo>
                    <a:pt x="0" y="1320"/>
                    <a:pt x="1070" y="2390"/>
                    <a:pt x="2390" y="2390"/>
                  </a:cubicBezTo>
                  <a:lnTo>
                    <a:pt x="19662" y="2390"/>
                  </a:lnTo>
                  <a:lnTo>
                    <a:pt x="19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4" name="Group 8">
            <a:extLst>
              <a:ext uri="{FF2B5EF4-FFF2-40B4-BE49-F238E27FC236}">
                <a16:creationId xmlns:a16="http://schemas.microsoft.com/office/drawing/2014/main" id="{C063B3C6-FA67-4848-AB62-7186505AE7A9}"/>
              </a:ext>
            </a:extLst>
          </p:cNvPr>
          <p:cNvGrpSpPr/>
          <p:nvPr/>
        </p:nvGrpSpPr>
        <p:grpSpPr>
          <a:xfrm>
            <a:off x="7228705" y="1415665"/>
            <a:ext cx="621792" cy="2837655"/>
            <a:chOff x="6925053" y="1411510"/>
            <a:chExt cx="621792" cy="28376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0" name="Oval 805">
              <a:extLst>
                <a:ext uri="{FF2B5EF4-FFF2-40B4-BE49-F238E27FC236}">
                  <a16:creationId xmlns:a16="http://schemas.microsoft.com/office/drawing/2014/main" id="{CEB1D785-7DA3-4B75-A645-F81073B251C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25053" y="3624735"/>
              <a:ext cx="621792" cy="624430"/>
            </a:xfrm>
            <a:prstGeom prst="ellipse">
              <a:avLst/>
            </a:prstGeom>
            <a:solidFill>
              <a:srgbClr val="F5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/>
                <a:t>07</a:t>
              </a:r>
            </a:p>
          </p:txBody>
        </p:sp>
        <p:sp>
          <p:nvSpPr>
            <p:cNvPr id="61" name="Oval 803">
              <a:extLst>
                <a:ext uri="{FF2B5EF4-FFF2-40B4-BE49-F238E27FC236}">
                  <a16:creationId xmlns:a16="http://schemas.microsoft.com/office/drawing/2014/main" id="{E97A28F9-A3BA-49B3-8E89-AB0AFC77AB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25053" y="1411510"/>
              <a:ext cx="621792" cy="624430"/>
            </a:xfrm>
            <a:prstGeom prst="ellipse">
              <a:avLst/>
            </a:prstGeom>
            <a:solidFill>
              <a:srgbClr val="F5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/>
                <a:t>05</a:t>
              </a:r>
            </a:p>
          </p:txBody>
        </p:sp>
        <p:sp>
          <p:nvSpPr>
            <p:cNvPr id="63" name="Oval 806">
              <a:extLst>
                <a:ext uri="{FF2B5EF4-FFF2-40B4-BE49-F238E27FC236}">
                  <a16:creationId xmlns:a16="http://schemas.microsoft.com/office/drawing/2014/main" id="{8628D704-030F-43CD-8C45-1D0266559E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25053" y="2517393"/>
              <a:ext cx="621792" cy="625889"/>
            </a:xfrm>
            <a:prstGeom prst="ellipse">
              <a:avLst/>
            </a:prstGeom>
            <a:solidFill>
              <a:srgbClr val="F5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/>
                <a:t>06</a:t>
              </a:r>
            </a:p>
          </p:txBody>
        </p:sp>
      </p:grpSp>
      <p:sp>
        <p:nvSpPr>
          <p:cNvPr id="66" name="TextBox 101">
            <a:extLst>
              <a:ext uri="{FF2B5EF4-FFF2-40B4-BE49-F238E27FC236}">
                <a16:creationId xmlns:a16="http://schemas.microsoft.com/office/drawing/2014/main" id="{40F9386C-4051-4242-B01F-DFB85689E7A8}"/>
              </a:ext>
            </a:extLst>
          </p:cNvPr>
          <p:cNvSpPr txBox="1"/>
          <p:nvPr/>
        </p:nvSpPr>
        <p:spPr>
          <a:xfrm>
            <a:off x="1784485" y="1368444"/>
            <a:ext cx="2194061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/>
            <a:r>
              <a:rPr lang="es-CO" sz="1200" dirty="0"/>
              <a:t>Reconocimiento de los conocimientos previos de los estudiantes (cognitivos y procedimentales) y sus actitudes.</a:t>
            </a:r>
          </a:p>
        </p:txBody>
      </p:sp>
      <p:sp>
        <p:nvSpPr>
          <p:cNvPr id="69" name="TextBox 104">
            <a:extLst>
              <a:ext uri="{FF2B5EF4-FFF2-40B4-BE49-F238E27FC236}">
                <a16:creationId xmlns:a16="http://schemas.microsoft.com/office/drawing/2014/main" id="{0AD98733-6515-4F88-8159-6FCE27FE0DBF}"/>
              </a:ext>
            </a:extLst>
          </p:cNvPr>
          <p:cNvSpPr txBox="1"/>
          <p:nvPr/>
        </p:nvSpPr>
        <p:spPr>
          <a:xfrm>
            <a:off x="1850669" y="2592351"/>
            <a:ext cx="2051508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just"/>
            <a:r>
              <a:rPr lang="es-CO" sz="1200" dirty="0"/>
              <a:t>Levantamiento del objetivo a desarrollar. </a:t>
            </a:r>
          </a:p>
        </p:txBody>
      </p:sp>
      <p:sp>
        <p:nvSpPr>
          <p:cNvPr id="75" name="TextBox 152">
            <a:extLst>
              <a:ext uri="{FF2B5EF4-FFF2-40B4-BE49-F238E27FC236}">
                <a16:creationId xmlns:a16="http://schemas.microsoft.com/office/drawing/2014/main" id="{30E4B3C9-2F5C-4006-BB69-E89F17846E8D}"/>
              </a:ext>
            </a:extLst>
          </p:cNvPr>
          <p:cNvSpPr txBox="1"/>
          <p:nvPr/>
        </p:nvSpPr>
        <p:spPr>
          <a:xfrm>
            <a:off x="1883385" y="3745077"/>
            <a:ext cx="1952608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just"/>
            <a:r>
              <a:rPr lang="es-CO" sz="1200" dirty="0"/>
              <a:t>Determinación y adaptación del contenido.</a:t>
            </a:r>
          </a:p>
          <a:p>
            <a:pPr algn="just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5" name="TextBox 168">
            <a:extLst>
              <a:ext uri="{FF2B5EF4-FFF2-40B4-BE49-F238E27FC236}">
                <a16:creationId xmlns:a16="http://schemas.microsoft.com/office/drawing/2014/main" id="{C4434CCE-285C-4CDF-91F0-85D95CD541A1}"/>
              </a:ext>
            </a:extLst>
          </p:cNvPr>
          <p:cNvSpPr txBox="1"/>
          <p:nvPr/>
        </p:nvSpPr>
        <p:spPr>
          <a:xfrm>
            <a:off x="5007242" y="1493159"/>
            <a:ext cx="2108345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just"/>
            <a:r>
              <a:rPr lang="es-CO" sz="1200" dirty="0"/>
              <a:t>Selección de las actividades que se realizarán</a:t>
            </a:r>
            <a:r>
              <a:rPr lang="es-CO" sz="1200" dirty="0" smtClean="0"/>
              <a:t>.</a:t>
            </a:r>
            <a:endParaRPr lang="es-CO" sz="1200" dirty="0"/>
          </a:p>
        </p:txBody>
      </p:sp>
      <p:sp>
        <p:nvSpPr>
          <p:cNvPr id="88" name="TextBox 166">
            <a:extLst>
              <a:ext uri="{FF2B5EF4-FFF2-40B4-BE49-F238E27FC236}">
                <a16:creationId xmlns:a16="http://schemas.microsoft.com/office/drawing/2014/main" id="{D2E45F2E-89CB-4F4E-BEBE-DDCE1F7089B7}"/>
              </a:ext>
            </a:extLst>
          </p:cNvPr>
          <p:cNvSpPr txBox="1"/>
          <p:nvPr/>
        </p:nvSpPr>
        <p:spPr>
          <a:xfrm>
            <a:off x="5062642" y="2544898"/>
            <a:ext cx="2035461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just"/>
            <a:r>
              <a:rPr lang="es-CO" sz="1200" dirty="0"/>
              <a:t>Selección de los recursos para desarrollar el proceso o apoyarlo</a:t>
            </a:r>
            <a:r>
              <a:rPr lang="es-CO" sz="1200" dirty="0" smtClean="0"/>
              <a:t>.</a:t>
            </a:r>
            <a:endParaRPr lang="es-CO" sz="1200" dirty="0"/>
          </a:p>
        </p:txBody>
      </p:sp>
      <p:sp>
        <p:nvSpPr>
          <p:cNvPr id="91" name="TextBox 164">
            <a:extLst>
              <a:ext uri="{FF2B5EF4-FFF2-40B4-BE49-F238E27FC236}">
                <a16:creationId xmlns:a16="http://schemas.microsoft.com/office/drawing/2014/main" id="{6C95E26C-B3B0-43E1-9CA6-6BA4B89BEBCB}"/>
              </a:ext>
            </a:extLst>
          </p:cNvPr>
          <p:cNvSpPr txBox="1"/>
          <p:nvPr/>
        </p:nvSpPr>
        <p:spPr>
          <a:xfrm>
            <a:off x="5175509" y="3653796"/>
            <a:ext cx="1963453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just"/>
            <a:r>
              <a:rPr lang="es-CO" sz="1200" dirty="0"/>
              <a:t>Determinación de la forma, momentos y acciones a evaluar</a:t>
            </a:r>
            <a:r>
              <a:rPr lang="es-CO" sz="1200" dirty="0" smtClean="0"/>
              <a:t>.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409269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2"/>
          <p:cNvSpPr>
            <a:spLocks noChangeArrowheads="1"/>
          </p:cNvSpPr>
          <p:nvPr/>
        </p:nvSpPr>
        <p:spPr bwMode="auto">
          <a:xfrm flipH="1">
            <a:off x="1387876" y="432552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B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AutoShape 92"/>
          <p:cNvSpPr>
            <a:spLocks noChangeArrowheads="1"/>
          </p:cNvSpPr>
          <p:nvPr/>
        </p:nvSpPr>
        <p:spPr bwMode="auto">
          <a:xfrm flipH="1">
            <a:off x="2323975" y="338630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10"/>
          <p:cNvSpPr txBox="1"/>
          <p:nvPr/>
        </p:nvSpPr>
        <p:spPr bwMode="auto">
          <a:xfrm>
            <a:off x="2483768" y="411510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DIDÁCTICA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9592" y="1441926"/>
            <a:ext cx="7519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Procede del griego: </a:t>
            </a:r>
            <a:r>
              <a:rPr lang="es-CO" i="1" dirty="0" err="1" smtClean="0"/>
              <a:t>didaktiké</a:t>
            </a:r>
            <a:r>
              <a:rPr lang="es-CO" i="1" dirty="0" smtClean="0"/>
              <a:t>, </a:t>
            </a:r>
            <a:r>
              <a:rPr lang="es-CO" i="1" dirty="0" err="1" smtClean="0"/>
              <a:t>didaskein</a:t>
            </a:r>
            <a:r>
              <a:rPr lang="es-CO" i="1" dirty="0" smtClean="0"/>
              <a:t>, </a:t>
            </a:r>
            <a:r>
              <a:rPr lang="es-CO" i="1" dirty="0" err="1" smtClean="0"/>
              <a:t>didaskalia</a:t>
            </a:r>
            <a:r>
              <a:rPr lang="es-CO" i="1" dirty="0" smtClean="0"/>
              <a:t>, </a:t>
            </a:r>
            <a:r>
              <a:rPr lang="es-CO" i="1" dirty="0" err="1" smtClean="0"/>
              <a:t>didaktikos</a:t>
            </a:r>
            <a:r>
              <a:rPr lang="es-CO" i="1" dirty="0" smtClean="0"/>
              <a:t>, </a:t>
            </a:r>
            <a:r>
              <a:rPr lang="es-CO" i="1" dirty="0" err="1" smtClean="0"/>
              <a:t>didasko</a:t>
            </a:r>
            <a:r>
              <a:rPr lang="es-CO" dirty="0" smtClean="0"/>
              <a:t>. Todos estos términos tienen en común su relación con el verbo enseñar, instruir, exponer con claridad.</a:t>
            </a:r>
          </a:p>
        </p:txBody>
      </p:sp>
      <p:sp>
        <p:nvSpPr>
          <p:cNvPr id="9" name="AutoShape 92"/>
          <p:cNvSpPr>
            <a:spLocks noChangeArrowheads="1"/>
          </p:cNvSpPr>
          <p:nvPr/>
        </p:nvSpPr>
        <p:spPr bwMode="auto">
          <a:xfrm flipH="1">
            <a:off x="5312723" y="3291830"/>
            <a:ext cx="3456384" cy="165618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92"/>
          <p:cNvSpPr>
            <a:spLocks noChangeArrowheads="1"/>
          </p:cNvSpPr>
          <p:nvPr/>
        </p:nvSpPr>
        <p:spPr bwMode="auto">
          <a:xfrm flipH="1">
            <a:off x="899591" y="2913496"/>
            <a:ext cx="3497919" cy="153046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74386" y="3038826"/>
            <a:ext cx="33963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RAMA DE LA PEDAGOGÍA QUE TIENE POR OBJETO EL ESTUDIO Y GUÍA DEL PROCESO ENSEÑANZA-APRENDIZAJE CON EL FIN DE LOGRAR LA FORMACIÓN INTEGRAL DEL </a:t>
            </a:r>
            <a:r>
              <a:rPr lang="es-VE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EDUCANDO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528747" y="3410198"/>
            <a:ext cx="3060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altLang="es-CO" sz="1400" dirty="0"/>
              <a:t>La </a:t>
            </a:r>
            <a:r>
              <a:rPr lang="es-VE" altLang="es-CO" sz="1400" b="1" dirty="0"/>
              <a:t>Didáctica</a:t>
            </a:r>
            <a:r>
              <a:rPr lang="es-VE" altLang="es-CO" sz="1400" dirty="0"/>
              <a:t> está constituida por la metodología  abordada mediante una serie de procedimientos, técnicas y demás recursos, por medio de los cuales se da el proceso de enseñanza-aprendizaje.</a:t>
            </a:r>
          </a:p>
        </p:txBody>
      </p:sp>
      <p:sp>
        <p:nvSpPr>
          <p:cNvPr id="13" name="Flecha doblada hacia arriba 12"/>
          <p:cNvSpPr/>
          <p:nvPr/>
        </p:nvSpPr>
        <p:spPr>
          <a:xfrm rot="5400000">
            <a:off x="4210178" y="4050780"/>
            <a:ext cx="836936" cy="1152129"/>
          </a:xfrm>
          <a:prstGeom prst="bentUpArrow">
            <a:avLst>
              <a:gd name="adj1" fmla="val 25000"/>
              <a:gd name="adj2" fmla="val 31846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04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0" y="63846"/>
            <a:ext cx="1177644" cy="5079653"/>
          </a:xfrm>
          <a:prstGeom prst="rect">
            <a:avLst/>
          </a:prstGeom>
        </p:spPr>
        <p:txBody>
          <a:bodyPr vert="vert270"/>
          <a:lstStyle/>
          <a:p>
            <a:r>
              <a:rPr lang="es-CO" altLang="ko-KR" dirty="0" smtClean="0"/>
              <a:t>Objetivos de la didáctica</a:t>
            </a:r>
            <a:endParaRPr lang="es-CO" altLang="ko-KR" dirty="0"/>
          </a:p>
        </p:txBody>
      </p:sp>
      <p:graphicFrame>
        <p:nvGraphicFramePr>
          <p:cNvPr id="33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387050"/>
              </p:ext>
            </p:extLst>
          </p:nvPr>
        </p:nvGraphicFramePr>
        <p:xfrm>
          <a:off x="1043608" y="411510"/>
          <a:ext cx="8388424" cy="416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9695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4498</TotalTime>
  <Words>896</Words>
  <Application>Microsoft Office PowerPoint</Application>
  <PresentationFormat>Presentación en pantalla (16:9)</PresentationFormat>
  <Paragraphs>114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맑은 고딕</vt:lpstr>
      <vt:lpstr>Arial</vt:lpstr>
      <vt:lpstr>Arial Unicode MS</vt:lpstr>
      <vt:lpstr>Bauhaus 93</vt:lpstr>
      <vt:lpstr>Calibri</vt:lpstr>
      <vt:lpstr>Calibri Light</vt:lpstr>
      <vt:lpstr>Courier New</vt:lpstr>
      <vt:lpstr>Trebuchet MS</vt:lpstr>
      <vt:lpstr>Cover and End Slide Master</vt:lpstr>
      <vt:lpstr>Contents Slide Master</vt:lpstr>
      <vt:lpstr>Section Break Slide Master</vt:lpstr>
      <vt:lpstr>Tema de Office</vt:lpstr>
      <vt:lpstr>1_Tema de Office</vt:lpstr>
      <vt:lpstr>Presentación de PowerPoint</vt:lpstr>
      <vt:lpstr>Red de Promotores Ambientales CAR   Curso virtual  “Didáctica de la  Educación  Ambiental” Módulo 1 Cap. 2  noviembre de 2020</vt:lpstr>
      <vt:lpstr>PEDAGOGÍA Y DIDÁCTICA EN LA  EDUCACIÓN AMBIENTAL</vt:lpstr>
      <vt:lpstr>ALGUNOS CONCEPTOS</vt:lpstr>
      <vt:lpstr>Presentación de PowerPoint</vt:lpstr>
      <vt:lpstr>Saberes de la  pedagogía</vt:lpstr>
      <vt:lpstr>Planificación pedagógica </vt:lpstr>
      <vt:lpstr>Presentación de PowerPoint</vt:lpstr>
      <vt:lpstr>Objetivos de la didáctica</vt:lpstr>
      <vt:lpstr>Presentación de PowerPoint</vt:lpstr>
      <vt:lpstr>Presentación de PowerPoint</vt:lpstr>
      <vt:lpstr>Presentación de PowerPoint</vt:lpstr>
      <vt:lpstr>Acto didáctico: es el proceso de comunicación entre el educador y los educandos. </vt:lpstr>
      <vt:lpstr>Planificación Didáctica </vt:lpstr>
      <vt:lpstr>Presentación de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Adelmo Rivera Diaz</cp:lastModifiedBy>
  <cp:revision>128</cp:revision>
  <dcterms:created xsi:type="dcterms:W3CDTF">2016-11-09T00:26:40Z</dcterms:created>
  <dcterms:modified xsi:type="dcterms:W3CDTF">2020-11-10T12:11:48Z</dcterms:modified>
</cp:coreProperties>
</file>