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4" r:id="rId2"/>
    <p:sldId id="265"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06" r:id="rId22"/>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33CC"/>
    <a:srgbClr val="2CB1F4"/>
    <a:srgbClr val="2EC3F2"/>
    <a:srgbClr val="99CC00"/>
    <a:srgbClr val="C0CC29"/>
    <a:srgbClr val="498E3E"/>
    <a:srgbClr val="4A8253"/>
    <a:srgbClr val="339933"/>
    <a:srgbClr val="5FC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21675-D343-47DE-A0CC-9A7C63286E5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CO"/>
        </a:p>
      </dgm:t>
    </dgm:pt>
    <dgm:pt modelId="{FC1F24E2-F8A9-4AAB-8B93-D64A8FF93471}">
      <dgm:prSet/>
      <dgm:spPr>
        <a:noFill/>
        <a:ln w="57150">
          <a:solidFill>
            <a:srgbClr val="00A99D"/>
          </a:solidFill>
        </a:ln>
      </dgm:spPr>
      <dgm:t>
        <a:bodyPr/>
        <a:lstStyle/>
        <a:p>
          <a:pPr algn="ctr" rtl="0"/>
          <a:r>
            <a:rPr lang="es-CO" b="1" dirty="0" smtClean="0">
              <a:solidFill>
                <a:schemeClr val="tx1"/>
              </a:solidFill>
              <a:latin typeface="+mj-lt"/>
            </a:rPr>
            <a:t>APLICAR EL COMPARENDO AMBIENTAL</a:t>
          </a:r>
          <a:endParaRPr lang="es-CO" b="1" dirty="0">
            <a:solidFill>
              <a:schemeClr val="tx1"/>
            </a:solidFill>
            <a:latin typeface="+mj-lt"/>
          </a:endParaRPr>
        </a:p>
      </dgm:t>
    </dgm:pt>
    <dgm:pt modelId="{82529737-62CB-44BC-97B8-E6781D7E9CC5}" type="parTrans" cxnId="{023FA670-630C-4E28-B5BD-2AB5A6B2FB89}">
      <dgm:prSet/>
      <dgm:spPr/>
      <dgm:t>
        <a:bodyPr/>
        <a:lstStyle/>
        <a:p>
          <a:endParaRPr lang="es-CO" b="1"/>
        </a:p>
      </dgm:t>
    </dgm:pt>
    <dgm:pt modelId="{1995F62A-2C33-4B5C-831C-EE4FA3BA39F8}" type="sibTrans" cxnId="{023FA670-630C-4E28-B5BD-2AB5A6B2FB89}">
      <dgm:prSet/>
      <dgm:spPr/>
      <dgm:t>
        <a:bodyPr/>
        <a:lstStyle/>
        <a:p>
          <a:endParaRPr lang="es-CO" b="1"/>
        </a:p>
      </dgm:t>
    </dgm:pt>
    <dgm:pt modelId="{37391F61-DC9F-4B73-8EB6-0BBEC563A1DE}">
      <dgm:prSet/>
      <dgm:spPr>
        <a:noFill/>
        <a:ln w="57150">
          <a:solidFill>
            <a:srgbClr val="004B88"/>
          </a:solidFill>
        </a:ln>
      </dgm:spPr>
      <dgm:t>
        <a:bodyPr/>
        <a:lstStyle/>
        <a:p>
          <a:pPr algn="ctr" rtl="0"/>
          <a:r>
            <a:rPr lang="es-CO" b="1" dirty="0" smtClean="0">
              <a:solidFill>
                <a:schemeClr val="tx1"/>
              </a:solidFill>
              <a:latin typeface="+mj-lt"/>
            </a:rPr>
            <a:t>IMPONER LAS SANCIONES CORRESPONDIENTES</a:t>
          </a:r>
          <a:endParaRPr lang="es-CO" b="1" dirty="0">
            <a:solidFill>
              <a:schemeClr val="tx1"/>
            </a:solidFill>
            <a:latin typeface="+mj-lt"/>
          </a:endParaRPr>
        </a:p>
      </dgm:t>
    </dgm:pt>
    <dgm:pt modelId="{015A47CA-A6F2-44ED-8E71-F6A3AE90E430}" type="parTrans" cxnId="{4666D58F-2E0E-4B83-8494-D6B6F6823D1B}">
      <dgm:prSet/>
      <dgm:spPr/>
      <dgm:t>
        <a:bodyPr/>
        <a:lstStyle/>
        <a:p>
          <a:endParaRPr lang="es-CO" b="1"/>
        </a:p>
      </dgm:t>
    </dgm:pt>
    <dgm:pt modelId="{5D9CCF5A-355F-4E40-BE8C-8BC30761741C}" type="sibTrans" cxnId="{4666D58F-2E0E-4B83-8494-D6B6F6823D1B}">
      <dgm:prSet/>
      <dgm:spPr/>
      <dgm:t>
        <a:bodyPr/>
        <a:lstStyle/>
        <a:p>
          <a:endParaRPr lang="es-CO" b="1"/>
        </a:p>
      </dgm:t>
    </dgm:pt>
    <dgm:pt modelId="{EE5EEF0A-3B2A-44B5-A4B1-6ED3779C544F}">
      <dgm:prSet/>
      <dgm:spPr>
        <a:noFill/>
        <a:ln w="57150">
          <a:solidFill>
            <a:srgbClr val="FFCB05"/>
          </a:solidFill>
        </a:ln>
      </dgm:spPr>
      <dgm:t>
        <a:bodyPr/>
        <a:lstStyle/>
        <a:p>
          <a:pPr algn="ctr" rtl="0"/>
          <a:r>
            <a:rPr lang="es-CO" b="1" dirty="0" smtClean="0">
              <a:solidFill>
                <a:schemeClr val="tx1"/>
              </a:solidFill>
              <a:latin typeface="+mj-lt"/>
            </a:rPr>
            <a:t>HACER LLEGAR LA INFORMACIÓN DE LOS COMPARENDOS REALIZADOS A LA CAR</a:t>
          </a:r>
          <a:endParaRPr lang="es-CO" b="1" dirty="0">
            <a:solidFill>
              <a:schemeClr val="tx1"/>
            </a:solidFill>
            <a:latin typeface="+mj-lt"/>
          </a:endParaRPr>
        </a:p>
      </dgm:t>
    </dgm:pt>
    <dgm:pt modelId="{7F46FDA4-BBF2-4747-8E2D-5FAF711C17CD}" type="parTrans" cxnId="{E8FCAEC6-96EB-4805-99D4-B0428375AB7A}">
      <dgm:prSet/>
      <dgm:spPr/>
      <dgm:t>
        <a:bodyPr/>
        <a:lstStyle/>
        <a:p>
          <a:endParaRPr lang="es-CO" b="1"/>
        </a:p>
      </dgm:t>
    </dgm:pt>
    <dgm:pt modelId="{DBD217E9-2581-4DD9-A5CF-DC380CA1CD49}" type="sibTrans" cxnId="{E8FCAEC6-96EB-4805-99D4-B0428375AB7A}">
      <dgm:prSet/>
      <dgm:spPr/>
      <dgm:t>
        <a:bodyPr/>
        <a:lstStyle/>
        <a:p>
          <a:endParaRPr lang="es-CO" b="1"/>
        </a:p>
      </dgm:t>
    </dgm:pt>
    <dgm:pt modelId="{6130D7BC-2774-45A3-A660-380CDCA235E4}" type="pres">
      <dgm:prSet presAssocID="{81F21675-D343-47DE-A0CC-9A7C63286E5D}" presName="linear" presStyleCnt="0">
        <dgm:presLayoutVars>
          <dgm:animLvl val="lvl"/>
          <dgm:resizeHandles val="exact"/>
        </dgm:presLayoutVars>
      </dgm:prSet>
      <dgm:spPr/>
      <dgm:t>
        <a:bodyPr/>
        <a:lstStyle/>
        <a:p>
          <a:endParaRPr lang="es-ES"/>
        </a:p>
      </dgm:t>
    </dgm:pt>
    <dgm:pt modelId="{04FC9CA7-4D76-4412-82CB-EC058BBF65A9}" type="pres">
      <dgm:prSet presAssocID="{FC1F24E2-F8A9-4AAB-8B93-D64A8FF93471}" presName="parentText" presStyleLbl="node1" presStyleIdx="0" presStyleCnt="3" custLinFactY="-4602" custLinFactNeighborY="-100000">
        <dgm:presLayoutVars>
          <dgm:chMax val="0"/>
          <dgm:bulletEnabled val="1"/>
        </dgm:presLayoutVars>
      </dgm:prSet>
      <dgm:spPr/>
      <dgm:t>
        <a:bodyPr/>
        <a:lstStyle/>
        <a:p>
          <a:endParaRPr lang="es-ES"/>
        </a:p>
      </dgm:t>
    </dgm:pt>
    <dgm:pt modelId="{D2A6C2F1-9F20-4314-BA7A-5C4B6ECE0EC1}" type="pres">
      <dgm:prSet presAssocID="{1995F62A-2C33-4B5C-831C-EE4FA3BA39F8}" presName="spacer" presStyleCnt="0"/>
      <dgm:spPr/>
    </dgm:pt>
    <dgm:pt modelId="{1B38ABA2-BA4F-4D86-80B0-331295D05614}" type="pres">
      <dgm:prSet presAssocID="{37391F61-DC9F-4B73-8EB6-0BBEC563A1DE}" presName="parentText" presStyleLbl="node1" presStyleIdx="1" presStyleCnt="3">
        <dgm:presLayoutVars>
          <dgm:chMax val="0"/>
          <dgm:bulletEnabled val="1"/>
        </dgm:presLayoutVars>
      </dgm:prSet>
      <dgm:spPr/>
      <dgm:t>
        <a:bodyPr/>
        <a:lstStyle/>
        <a:p>
          <a:endParaRPr lang="es-ES"/>
        </a:p>
      </dgm:t>
    </dgm:pt>
    <dgm:pt modelId="{6B087459-9F61-4044-A0F7-D537DC44D62A}" type="pres">
      <dgm:prSet presAssocID="{5D9CCF5A-355F-4E40-BE8C-8BC30761741C}" presName="spacer" presStyleCnt="0"/>
      <dgm:spPr/>
    </dgm:pt>
    <dgm:pt modelId="{CA5DF0F2-F31B-437C-8779-2382D5383693}" type="pres">
      <dgm:prSet presAssocID="{EE5EEF0A-3B2A-44B5-A4B1-6ED3779C544F}" presName="parentText" presStyleLbl="node1" presStyleIdx="2" presStyleCnt="3" custLinFactY="5902" custLinFactNeighborY="100000">
        <dgm:presLayoutVars>
          <dgm:chMax val="0"/>
          <dgm:bulletEnabled val="1"/>
        </dgm:presLayoutVars>
      </dgm:prSet>
      <dgm:spPr/>
      <dgm:t>
        <a:bodyPr/>
        <a:lstStyle/>
        <a:p>
          <a:endParaRPr lang="es-ES"/>
        </a:p>
      </dgm:t>
    </dgm:pt>
  </dgm:ptLst>
  <dgm:cxnLst>
    <dgm:cxn modelId="{E8FCAEC6-96EB-4805-99D4-B0428375AB7A}" srcId="{81F21675-D343-47DE-A0CC-9A7C63286E5D}" destId="{EE5EEF0A-3B2A-44B5-A4B1-6ED3779C544F}" srcOrd="2" destOrd="0" parTransId="{7F46FDA4-BBF2-4747-8E2D-5FAF711C17CD}" sibTransId="{DBD217E9-2581-4DD9-A5CF-DC380CA1CD49}"/>
    <dgm:cxn modelId="{02AF27A6-2952-4E9D-8414-1630AF40C287}" type="presOf" srcId="{37391F61-DC9F-4B73-8EB6-0BBEC563A1DE}" destId="{1B38ABA2-BA4F-4D86-80B0-331295D05614}" srcOrd="0" destOrd="0" presId="urn:microsoft.com/office/officeart/2005/8/layout/vList2"/>
    <dgm:cxn modelId="{4666D58F-2E0E-4B83-8494-D6B6F6823D1B}" srcId="{81F21675-D343-47DE-A0CC-9A7C63286E5D}" destId="{37391F61-DC9F-4B73-8EB6-0BBEC563A1DE}" srcOrd="1" destOrd="0" parTransId="{015A47CA-A6F2-44ED-8E71-F6A3AE90E430}" sibTransId="{5D9CCF5A-355F-4E40-BE8C-8BC30761741C}"/>
    <dgm:cxn modelId="{6663B82B-7B92-4EB7-A435-12D1671C1595}" type="presOf" srcId="{EE5EEF0A-3B2A-44B5-A4B1-6ED3779C544F}" destId="{CA5DF0F2-F31B-437C-8779-2382D5383693}" srcOrd="0" destOrd="0" presId="urn:microsoft.com/office/officeart/2005/8/layout/vList2"/>
    <dgm:cxn modelId="{66439C2C-8481-459A-9700-484BE27484FF}" type="presOf" srcId="{FC1F24E2-F8A9-4AAB-8B93-D64A8FF93471}" destId="{04FC9CA7-4D76-4412-82CB-EC058BBF65A9}" srcOrd="0" destOrd="0" presId="urn:microsoft.com/office/officeart/2005/8/layout/vList2"/>
    <dgm:cxn modelId="{AC5300C3-0742-4431-AEDF-2B3DC1B6663C}" type="presOf" srcId="{81F21675-D343-47DE-A0CC-9A7C63286E5D}" destId="{6130D7BC-2774-45A3-A660-380CDCA235E4}" srcOrd="0" destOrd="0" presId="urn:microsoft.com/office/officeart/2005/8/layout/vList2"/>
    <dgm:cxn modelId="{023FA670-630C-4E28-B5BD-2AB5A6B2FB89}" srcId="{81F21675-D343-47DE-A0CC-9A7C63286E5D}" destId="{FC1F24E2-F8A9-4AAB-8B93-D64A8FF93471}" srcOrd="0" destOrd="0" parTransId="{82529737-62CB-44BC-97B8-E6781D7E9CC5}" sibTransId="{1995F62A-2C33-4B5C-831C-EE4FA3BA39F8}"/>
    <dgm:cxn modelId="{E8761E6D-03F3-4574-8037-479583B5D0BB}" type="presParOf" srcId="{6130D7BC-2774-45A3-A660-380CDCA235E4}" destId="{04FC9CA7-4D76-4412-82CB-EC058BBF65A9}" srcOrd="0" destOrd="0" presId="urn:microsoft.com/office/officeart/2005/8/layout/vList2"/>
    <dgm:cxn modelId="{E6B54FB0-C241-4019-A221-EDC3098A514A}" type="presParOf" srcId="{6130D7BC-2774-45A3-A660-380CDCA235E4}" destId="{D2A6C2F1-9F20-4314-BA7A-5C4B6ECE0EC1}" srcOrd="1" destOrd="0" presId="urn:microsoft.com/office/officeart/2005/8/layout/vList2"/>
    <dgm:cxn modelId="{401ACDD0-BDF2-4EA4-ABC0-B9BBE9CFB5F5}" type="presParOf" srcId="{6130D7BC-2774-45A3-A660-380CDCA235E4}" destId="{1B38ABA2-BA4F-4D86-80B0-331295D05614}" srcOrd="2" destOrd="0" presId="urn:microsoft.com/office/officeart/2005/8/layout/vList2"/>
    <dgm:cxn modelId="{2F15DA20-D73B-43B6-BE0D-3146C3FF5010}" type="presParOf" srcId="{6130D7BC-2774-45A3-A660-380CDCA235E4}" destId="{6B087459-9F61-4044-A0F7-D537DC44D62A}" srcOrd="3" destOrd="0" presId="urn:microsoft.com/office/officeart/2005/8/layout/vList2"/>
    <dgm:cxn modelId="{3FD67A5A-CB79-4C4C-BF7E-7B858D71B350}" type="presParOf" srcId="{6130D7BC-2774-45A3-A660-380CDCA235E4}" destId="{CA5DF0F2-F31B-437C-8779-2382D538369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F2635B-5B26-41A2-B088-92410D4DE15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CO"/>
        </a:p>
      </dgm:t>
    </dgm:pt>
    <dgm:pt modelId="{2ECFE634-6DBC-4B39-B0AF-A1E1257D1E9D}">
      <dgm:prSet custT="1"/>
      <dgm:spPr/>
      <dgm:t>
        <a:bodyPr/>
        <a:lstStyle/>
        <a:p>
          <a:pPr algn="ctr" rtl="0"/>
          <a:r>
            <a:rPr lang="es-CO" sz="1600" b="1" dirty="0" smtClean="0">
              <a:latin typeface="+mj-lt"/>
            </a:rPr>
            <a:t>VERIFICAR EL CUMPLIMIENTO DE LOS REQUISITOS DE LOS ESTABLECIMIENTOS ABIERTOS AL PÚBLICO – LEY 232/95.</a:t>
          </a:r>
          <a:endParaRPr lang="es-CO" sz="1600" b="1" dirty="0">
            <a:latin typeface="+mj-lt"/>
          </a:endParaRPr>
        </a:p>
      </dgm:t>
    </dgm:pt>
    <dgm:pt modelId="{7F62DFB2-3590-4874-93EB-BA03302BEF1B}" type="parTrans" cxnId="{E43DD7A5-D4C6-4D34-B04A-972ABA14C94A}">
      <dgm:prSet/>
      <dgm:spPr/>
      <dgm:t>
        <a:bodyPr/>
        <a:lstStyle/>
        <a:p>
          <a:endParaRPr lang="es-CO" sz="1600" b="1">
            <a:solidFill>
              <a:schemeClr val="tx1"/>
            </a:solidFill>
            <a:latin typeface="+mj-lt"/>
          </a:endParaRPr>
        </a:p>
      </dgm:t>
    </dgm:pt>
    <dgm:pt modelId="{819282B6-3FCC-4EE4-A850-74B21E182A50}" type="sibTrans" cxnId="{E43DD7A5-D4C6-4D34-B04A-972ABA14C94A}">
      <dgm:prSet/>
      <dgm:spPr/>
      <dgm:t>
        <a:bodyPr/>
        <a:lstStyle/>
        <a:p>
          <a:endParaRPr lang="es-CO" sz="1600" b="1">
            <a:solidFill>
              <a:schemeClr val="tx1"/>
            </a:solidFill>
            <a:latin typeface="+mj-lt"/>
          </a:endParaRPr>
        </a:p>
      </dgm:t>
    </dgm:pt>
    <dgm:pt modelId="{750129FD-FE61-4406-A913-515CDD6DAAD1}">
      <dgm:prSet custT="1"/>
      <dgm:spPr/>
      <dgm:t>
        <a:bodyPr/>
        <a:lstStyle/>
        <a:p>
          <a:pPr algn="ctr" rtl="0"/>
          <a:r>
            <a:rPr lang="es-CO" sz="1600" b="1" dirty="0" smtClean="0">
              <a:latin typeface="+mj-lt"/>
            </a:rPr>
            <a:t>SI ES POR INMISIÓN DE RUIDOS, ATENDER LA QUEJA CON LAS AUTORIDADES DE SALUD- RESOLUCIÓN 8321/83</a:t>
          </a:r>
          <a:endParaRPr lang="es-CO" sz="1600" b="1" dirty="0">
            <a:latin typeface="+mj-lt"/>
          </a:endParaRPr>
        </a:p>
      </dgm:t>
    </dgm:pt>
    <dgm:pt modelId="{BEF4AED3-C7C3-4F22-91DC-8F3598CB2EED}" type="parTrans" cxnId="{9B13B560-C007-4114-B655-FEB6B3EC7743}">
      <dgm:prSet/>
      <dgm:spPr/>
      <dgm:t>
        <a:bodyPr/>
        <a:lstStyle/>
        <a:p>
          <a:endParaRPr lang="es-CO" sz="1600" b="1">
            <a:solidFill>
              <a:schemeClr val="tx1"/>
            </a:solidFill>
            <a:latin typeface="+mj-lt"/>
          </a:endParaRPr>
        </a:p>
      </dgm:t>
    </dgm:pt>
    <dgm:pt modelId="{6828DF7F-2BEE-4BF4-B5FA-CE80A54881C2}" type="sibTrans" cxnId="{9B13B560-C007-4114-B655-FEB6B3EC7743}">
      <dgm:prSet/>
      <dgm:spPr/>
      <dgm:t>
        <a:bodyPr/>
        <a:lstStyle/>
        <a:p>
          <a:endParaRPr lang="es-CO" sz="1600" b="1">
            <a:solidFill>
              <a:schemeClr val="tx1"/>
            </a:solidFill>
            <a:latin typeface="+mj-lt"/>
          </a:endParaRPr>
        </a:p>
      </dgm:t>
    </dgm:pt>
    <dgm:pt modelId="{7D30D1B1-8FE3-4057-96CF-D10BE1F42574}">
      <dgm:prSet custT="1"/>
      <dgm:spPr/>
      <dgm:t>
        <a:bodyPr/>
        <a:lstStyle/>
        <a:p>
          <a:pPr algn="ctr" rtl="0"/>
          <a:r>
            <a:rPr lang="es-CO" sz="1600" b="1" dirty="0" smtClean="0">
              <a:latin typeface="+mj-lt"/>
            </a:rPr>
            <a:t>IMPONER SANCIONES</a:t>
          </a:r>
          <a:endParaRPr lang="es-CO" sz="1600" b="1" dirty="0">
            <a:latin typeface="+mj-lt"/>
          </a:endParaRPr>
        </a:p>
      </dgm:t>
    </dgm:pt>
    <dgm:pt modelId="{BE8E86CC-BF27-4E43-9448-C3D5DECC5D92}" type="parTrans" cxnId="{FDE9C807-6C8F-4E37-A67D-F62C21400642}">
      <dgm:prSet/>
      <dgm:spPr/>
      <dgm:t>
        <a:bodyPr/>
        <a:lstStyle/>
        <a:p>
          <a:endParaRPr lang="es-CO" sz="1600" b="1">
            <a:solidFill>
              <a:schemeClr val="tx1"/>
            </a:solidFill>
            <a:latin typeface="+mj-lt"/>
          </a:endParaRPr>
        </a:p>
      </dgm:t>
    </dgm:pt>
    <dgm:pt modelId="{00F6A719-9DDD-47CA-978C-0B0A2EC8871B}" type="sibTrans" cxnId="{FDE9C807-6C8F-4E37-A67D-F62C21400642}">
      <dgm:prSet/>
      <dgm:spPr/>
      <dgm:t>
        <a:bodyPr/>
        <a:lstStyle/>
        <a:p>
          <a:endParaRPr lang="es-CO" sz="1600" b="1">
            <a:solidFill>
              <a:schemeClr val="tx1"/>
            </a:solidFill>
            <a:latin typeface="+mj-lt"/>
          </a:endParaRPr>
        </a:p>
      </dgm:t>
    </dgm:pt>
    <dgm:pt modelId="{8F71E219-7124-496A-BD45-3D505388AD0B}">
      <dgm:prSet custT="1"/>
      <dgm:spPr/>
      <dgm:t>
        <a:bodyPr/>
        <a:lstStyle/>
        <a:p>
          <a:pPr algn="ctr" rtl="0"/>
          <a:r>
            <a:rPr lang="es-CO" sz="1600" b="1" dirty="0" smtClean="0">
              <a:latin typeface="+mj-lt"/>
            </a:rPr>
            <a:t>ATENDER LAS QUEJAS PRESENTADAS</a:t>
          </a:r>
          <a:endParaRPr lang="es-CO" sz="1600" b="1" dirty="0">
            <a:latin typeface="+mj-lt"/>
          </a:endParaRPr>
        </a:p>
      </dgm:t>
    </dgm:pt>
    <dgm:pt modelId="{0D1F5372-49C6-4729-AA38-AB34D9B7C16A}" type="sibTrans" cxnId="{0F531E74-304D-4954-9D70-FDF1F83465E1}">
      <dgm:prSet/>
      <dgm:spPr/>
      <dgm:t>
        <a:bodyPr/>
        <a:lstStyle/>
        <a:p>
          <a:endParaRPr lang="es-CO" sz="1600" b="1">
            <a:solidFill>
              <a:schemeClr val="tx1"/>
            </a:solidFill>
            <a:latin typeface="+mj-lt"/>
          </a:endParaRPr>
        </a:p>
      </dgm:t>
    </dgm:pt>
    <dgm:pt modelId="{AAAC7E76-3A77-4EAA-9CFE-08069202FF16}" type="parTrans" cxnId="{0F531E74-304D-4954-9D70-FDF1F83465E1}">
      <dgm:prSet/>
      <dgm:spPr/>
      <dgm:t>
        <a:bodyPr/>
        <a:lstStyle/>
        <a:p>
          <a:endParaRPr lang="es-CO" sz="1600" b="1">
            <a:solidFill>
              <a:schemeClr val="tx1"/>
            </a:solidFill>
            <a:latin typeface="+mj-lt"/>
          </a:endParaRPr>
        </a:p>
      </dgm:t>
    </dgm:pt>
    <dgm:pt modelId="{582173F2-6E58-4ED5-BBB5-256E8289C0A1}">
      <dgm:prSet/>
      <dgm:spPr/>
      <dgm:t>
        <a:bodyPr/>
        <a:lstStyle/>
        <a:p>
          <a:pPr algn="ctr" rtl="0"/>
          <a:r>
            <a:rPr lang="es-CO" b="1" dirty="0" smtClean="0">
              <a:latin typeface="+mj-lt"/>
            </a:rPr>
            <a:t>PROGRAMAR CON LA POLICÍA NACIONAL Y LA CAR OPERATIVOS DE SONOMETRÍA PARA CONTROLAR RUIDO AMBIENTAL RESOLUCIÓN 627/2006</a:t>
          </a:r>
          <a:endParaRPr lang="es-CO" b="1" dirty="0">
            <a:latin typeface="+mj-lt"/>
          </a:endParaRPr>
        </a:p>
      </dgm:t>
    </dgm:pt>
    <dgm:pt modelId="{633C985D-2D49-47AA-8642-9722A5861E7E}" type="parTrans" cxnId="{66982AD5-62F1-4A21-A38A-D490B4B212D3}">
      <dgm:prSet/>
      <dgm:spPr/>
      <dgm:t>
        <a:bodyPr/>
        <a:lstStyle/>
        <a:p>
          <a:endParaRPr lang="es-ES" b="1"/>
        </a:p>
      </dgm:t>
    </dgm:pt>
    <dgm:pt modelId="{8A399DEA-48EB-4337-A1B8-805F63D00ED1}" type="sibTrans" cxnId="{66982AD5-62F1-4A21-A38A-D490B4B212D3}">
      <dgm:prSet/>
      <dgm:spPr/>
      <dgm:t>
        <a:bodyPr/>
        <a:lstStyle/>
        <a:p>
          <a:endParaRPr lang="es-ES" b="1"/>
        </a:p>
      </dgm:t>
    </dgm:pt>
    <dgm:pt modelId="{D01A975D-A963-4D04-BF32-0463887A4313}" type="pres">
      <dgm:prSet presAssocID="{49F2635B-5B26-41A2-B088-92410D4DE159}" presName="linear" presStyleCnt="0">
        <dgm:presLayoutVars>
          <dgm:animLvl val="lvl"/>
          <dgm:resizeHandles val="exact"/>
        </dgm:presLayoutVars>
      </dgm:prSet>
      <dgm:spPr/>
      <dgm:t>
        <a:bodyPr/>
        <a:lstStyle/>
        <a:p>
          <a:endParaRPr lang="es-ES"/>
        </a:p>
      </dgm:t>
    </dgm:pt>
    <dgm:pt modelId="{0B1D6497-9C62-4AF7-8906-5F8DFEE1BAB5}" type="pres">
      <dgm:prSet presAssocID="{8F71E219-7124-496A-BD45-3D505388AD0B}" presName="parentText" presStyleLbl="node1" presStyleIdx="0" presStyleCnt="5" custLinFactY="-5585" custLinFactNeighborY="-100000">
        <dgm:presLayoutVars>
          <dgm:chMax val="0"/>
          <dgm:bulletEnabled val="1"/>
        </dgm:presLayoutVars>
      </dgm:prSet>
      <dgm:spPr/>
      <dgm:t>
        <a:bodyPr/>
        <a:lstStyle/>
        <a:p>
          <a:endParaRPr lang="es-ES"/>
        </a:p>
      </dgm:t>
    </dgm:pt>
    <dgm:pt modelId="{3D6E719C-D98C-4145-919B-661066DB80E6}" type="pres">
      <dgm:prSet presAssocID="{0D1F5372-49C6-4729-AA38-AB34D9B7C16A}" presName="spacer" presStyleCnt="0"/>
      <dgm:spPr/>
      <dgm:t>
        <a:bodyPr/>
        <a:lstStyle/>
        <a:p>
          <a:endParaRPr lang="es-ES"/>
        </a:p>
      </dgm:t>
    </dgm:pt>
    <dgm:pt modelId="{A8866557-3467-4705-96F2-24E868AE6A4C}" type="pres">
      <dgm:prSet presAssocID="{2ECFE634-6DBC-4B39-B0AF-A1E1257D1E9D}" presName="parentText" presStyleLbl="node1" presStyleIdx="1" presStyleCnt="5" custLinFactY="-954" custLinFactNeighborY="-100000">
        <dgm:presLayoutVars>
          <dgm:chMax val="0"/>
          <dgm:bulletEnabled val="1"/>
        </dgm:presLayoutVars>
      </dgm:prSet>
      <dgm:spPr/>
      <dgm:t>
        <a:bodyPr/>
        <a:lstStyle/>
        <a:p>
          <a:endParaRPr lang="es-ES"/>
        </a:p>
      </dgm:t>
    </dgm:pt>
    <dgm:pt modelId="{32F8665D-265A-43EA-9EAD-3939992C3C58}" type="pres">
      <dgm:prSet presAssocID="{819282B6-3FCC-4EE4-A850-74B21E182A50}" presName="spacer" presStyleCnt="0"/>
      <dgm:spPr/>
      <dgm:t>
        <a:bodyPr/>
        <a:lstStyle/>
        <a:p>
          <a:endParaRPr lang="es-ES"/>
        </a:p>
      </dgm:t>
    </dgm:pt>
    <dgm:pt modelId="{C318BF83-A1BC-4E34-A49C-1A366A0ED1DF}" type="pres">
      <dgm:prSet presAssocID="{582173F2-6E58-4ED5-BBB5-256E8289C0A1}" presName="parentText" presStyleLbl="node1" presStyleIdx="2" presStyleCnt="5" custLinFactNeighborY="-10381">
        <dgm:presLayoutVars>
          <dgm:chMax val="0"/>
          <dgm:bulletEnabled val="1"/>
        </dgm:presLayoutVars>
      </dgm:prSet>
      <dgm:spPr/>
      <dgm:t>
        <a:bodyPr/>
        <a:lstStyle/>
        <a:p>
          <a:endParaRPr lang="es-ES"/>
        </a:p>
      </dgm:t>
    </dgm:pt>
    <dgm:pt modelId="{EDF57E72-936F-40BC-AB32-B4D0993C4F93}" type="pres">
      <dgm:prSet presAssocID="{8A399DEA-48EB-4337-A1B8-805F63D00ED1}" presName="spacer" presStyleCnt="0"/>
      <dgm:spPr/>
      <dgm:t>
        <a:bodyPr/>
        <a:lstStyle/>
        <a:p>
          <a:endParaRPr lang="es-ES"/>
        </a:p>
      </dgm:t>
    </dgm:pt>
    <dgm:pt modelId="{D67CFDD9-F51D-4102-A02E-03D536D07883}" type="pres">
      <dgm:prSet presAssocID="{750129FD-FE61-4406-A913-515CDD6DAAD1}" presName="parentText" presStyleLbl="node1" presStyleIdx="3" presStyleCnt="5" custLinFactY="1" custLinFactNeighborY="100000">
        <dgm:presLayoutVars>
          <dgm:chMax val="0"/>
          <dgm:bulletEnabled val="1"/>
        </dgm:presLayoutVars>
      </dgm:prSet>
      <dgm:spPr/>
      <dgm:t>
        <a:bodyPr/>
        <a:lstStyle/>
        <a:p>
          <a:endParaRPr lang="es-ES"/>
        </a:p>
      </dgm:t>
    </dgm:pt>
    <dgm:pt modelId="{ECABA49F-C9E0-42D2-9CEA-480D210A6208}" type="pres">
      <dgm:prSet presAssocID="{6828DF7F-2BEE-4BF4-B5FA-CE80A54881C2}" presName="spacer" presStyleCnt="0"/>
      <dgm:spPr/>
      <dgm:t>
        <a:bodyPr/>
        <a:lstStyle/>
        <a:p>
          <a:endParaRPr lang="es-ES"/>
        </a:p>
      </dgm:t>
    </dgm:pt>
    <dgm:pt modelId="{63E62A68-0EF4-4469-90A7-CBEF18730EFB}" type="pres">
      <dgm:prSet presAssocID="{7D30D1B1-8FE3-4057-96CF-D10BE1F42574}" presName="parentText" presStyleLbl="node1" presStyleIdx="4" presStyleCnt="5" custLinFactY="6675" custLinFactNeighborY="100000">
        <dgm:presLayoutVars>
          <dgm:chMax val="0"/>
          <dgm:bulletEnabled val="1"/>
        </dgm:presLayoutVars>
      </dgm:prSet>
      <dgm:spPr/>
      <dgm:t>
        <a:bodyPr/>
        <a:lstStyle/>
        <a:p>
          <a:endParaRPr lang="es-ES"/>
        </a:p>
      </dgm:t>
    </dgm:pt>
  </dgm:ptLst>
  <dgm:cxnLst>
    <dgm:cxn modelId="{E43DD7A5-D4C6-4D34-B04A-972ABA14C94A}" srcId="{49F2635B-5B26-41A2-B088-92410D4DE159}" destId="{2ECFE634-6DBC-4B39-B0AF-A1E1257D1E9D}" srcOrd="1" destOrd="0" parTransId="{7F62DFB2-3590-4874-93EB-BA03302BEF1B}" sibTransId="{819282B6-3FCC-4EE4-A850-74B21E182A50}"/>
    <dgm:cxn modelId="{C6A25276-7F2D-4858-A447-4EF5BF13BE24}" type="presOf" srcId="{750129FD-FE61-4406-A913-515CDD6DAAD1}" destId="{D67CFDD9-F51D-4102-A02E-03D536D07883}" srcOrd="0" destOrd="0" presId="urn:microsoft.com/office/officeart/2005/8/layout/vList2"/>
    <dgm:cxn modelId="{66982AD5-62F1-4A21-A38A-D490B4B212D3}" srcId="{49F2635B-5B26-41A2-B088-92410D4DE159}" destId="{582173F2-6E58-4ED5-BBB5-256E8289C0A1}" srcOrd="2" destOrd="0" parTransId="{633C985D-2D49-47AA-8642-9722A5861E7E}" sibTransId="{8A399DEA-48EB-4337-A1B8-805F63D00ED1}"/>
    <dgm:cxn modelId="{0F531E74-304D-4954-9D70-FDF1F83465E1}" srcId="{49F2635B-5B26-41A2-B088-92410D4DE159}" destId="{8F71E219-7124-496A-BD45-3D505388AD0B}" srcOrd="0" destOrd="0" parTransId="{AAAC7E76-3A77-4EAA-9CFE-08069202FF16}" sibTransId="{0D1F5372-49C6-4729-AA38-AB34D9B7C16A}"/>
    <dgm:cxn modelId="{7B7EC84C-D212-4F00-8297-A068A5955C83}" type="presOf" srcId="{49F2635B-5B26-41A2-B088-92410D4DE159}" destId="{D01A975D-A963-4D04-BF32-0463887A4313}" srcOrd="0" destOrd="0" presId="urn:microsoft.com/office/officeart/2005/8/layout/vList2"/>
    <dgm:cxn modelId="{5E071B11-CC2E-45C5-9C12-E75B96E02323}" type="presOf" srcId="{8F71E219-7124-496A-BD45-3D505388AD0B}" destId="{0B1D6497-9C62-4AF7-8906-5F8DFEE1BAB5}" srcOrd="0" destOrd="0" presId="urn:microsoft.com/office/officeart/2005/8/layout/vList2"/>
    <dgm:cxn modelId="{FDE9C807-6C8F-4E37-A67D-F62C21400642}" srcId="{49F2635B-5B26-41A2-B088-92410D4DE159}" destId="{7D30D1B1-8FE3-4057-96CF-D10BE1F42574}" srcOrd="4" destOrd="0" parTransId="{BE8E86CC-BF27-4E43-9448-C3D5DECC5D92}" sibTransId="{00F6A719-9DDD-47CA-978C-0B0A2EC8871B}"/>
    <dgm:cxn modelId="{7D157101-E56C-4387-A4D0-B9F12B4B86BA}" type="presOf" srcId="{582173F2-6E58-4ED5-BBB5-256E8289C0A1}" destId="{C318BF83-A1BC-4E34-A49C-1A366A0ED1DF}" srcOrd="0" destOrd="0" presId="urn:microsoft.com/office/officeart/2005/8/layout/vList2"/>
    <dgm:cxn modelId="{1FB5CA23-5C63-424A-BB80-EB2D950E8ACA}" type="presOf" srcId="{7D30D1B1-8FE3-4057-96CF-D10BE1F42574}" destId="{63E62A68-0EF4-4469-90A7-CBEF18730EFB}" srcOrd="0" destOrd="0" presId="urn:microsoft.com/office/officeart/2005/8/layout/vList2"/>
    <dgm:cxn modelId="{7407943B-0E71-4F42-B03F-7ACD6E77FAC2}" type="presOf" srcId="{2ECFE634-6DBC-4B39-B0AF-A1E1257D1E9D}" destId="{A8866557-3467-4705-96F2-24E868AE6A4C}" srcOrd="0" destOrd="0" presId="urn:microsoft.com/office/officeart/2005/8/layout/vList2"/>
    <dgm:cxn modelId="{9B13B560-C007-4114-B655-FEB6B3EC7743}" srcId="{49F2635B-5B26-41A2-B088-92410D4DE159}" destId="{750129FD-FE61-4406-A913-515CDD6DAAD1}" srcOrd="3" destOrd="0" parTransId="{BEF4AED3-C7C3-4F22-91DC-8F3598CB2EED}" sibTransId="{6828DF7F-2BEE-4BF4-B5FA-CE80A54881C2}"/>
    <dgm:cxn modelId="{43DC3812-5D1D-4A8C-96DD-AB369E31E62D}" type="presParOf" srcId="{D01A975D-A963-4D04-BF32-0463887A4313}" destId="{0B1D6497-9C62-4AF7-8906-5F8DFEE1BAB5}" srcOrd="0" destOrd="0" presId="urn:microsoft.com/office/officeart/2005/8/layout/vList2"/>
    <dgm:cxn modelId="{2A8DABCF-0335-4997-A0FA-85894E67CB66}" type="presParOf" srcId="{D01A975D-A963-4D04-BF32-0463887A4313}" destId="{3D6E719C-D98C-4145-919B-661066DB80E6}" srcOrd="1" destOrd="0" presId="urn:microsoft.com/office/officeart/2005/8/layout/vList2"/>
    <dgm:cxn modelId="{4DD3F0E5-2AC6-43EF-868F-22772BE90532}" type="presParOf" srcId="{D01A975D-A963-4D04-BF32-0463887A4313}" destId="{A8866557-3467-4705-96F2-24E868AE6A4C}" srcOrd="2" destOrd="0" presId="urn:microsoft.com/office/officeart/2005/8/layout/vList2"/>
    <dgm:cxn modelId="{5E6ECED8-FF0F-4036-A498-1A26C1A85E33}" type="presParOf" srcId="{D01A975D-A963-4D04-BF32-0463887A4313}" destId="{32F8665D-265A-43EA-9EAD-3939992C3C58}" srcOrd="3" destOrd="0" presId="urn:microsoft.com/office/officeart/2005/8/layout/vList2"/>
    <dgm:cxn modelId="{820E8062-5B65-4DC2-AB60-6E7E0E033215}" type="presParOf" srcId="{D01A975D-A963-4D04-BF32-0463887A4313}" destId="{C318BF83-A1BC-4E34-A49C-1A366A0ED1DF}" srcOrd="4" destOrd="0" presId="urn:microsoft.com/office/officeart/2005/8/layout/vList2"/>
    <dgm:cxn modelId="{21B3A10C-684B-44D5-816E-CB62631672A3}" type="presParOf" srcId="{D01A975D-A963-4D04-BF32-0463887A4313}" destId="{EDF57E72-936F-40BC-AB32-B4D0993C4F93}" srcOrd="5" destOrd="0" presId="urn:microsoft.com/office/officeart/2005/8/layout/vList2"/>
    <dgm:cxn modelId="{A5A309DD-49F9-4B8B-9D4C-30C2FF1A1AD3}" type="presParOf" srcId="{D01A975D-A963-4D04-BF32-0463887A4313}" destId="{D67CFDD9-F51D-4102-A02E-03D536D07883}" srcOrd="6" destOrd="0" presId="urn:microsoft.com/office/officeart/2005/8/layout/vList2"/>
    <dgm:cxn modelId="{1573BBA3-271B-4F37-8D0D-EFCEBD9FB568}" type="presParOf" srcId="{D01A975D-A963-4D04-BF32-0463887A4313}" destId="{ECABA49F-C9E0-42D2-9CEA-480D210A6208}" srcOrd="7" destOrd="0" presId="urn:microsoft.com/office/officeart/2005/8/layout/vList2"/>
    <dgm:cxn modelId="{C5818416-AD31-4977-8581-219667A90A9A}" type="presParOf" srcId="{D01A975D-A963-4D04-BF32-0463887A4313}" destId="{63E62A68-0EF4-4469-90A7-CBEF18730EFB}" srcOrd="8"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36ED7A-43A4-4A38-ABE7-6619E975F9C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11A2853A-5D68-45E9-B701-22A23B47FBAA}">
      <dgm:prSet custT="1"/>
      <dgm:spPr>
        <a:noFill/>
        <a:ln w="57150">
          <a:solidFill>
            <a:srgbClr val="00A99D"/>
          </a:solidFill>
        </a:ln>
      </dgm:spPr>
      <dgm:t>
        <a:bodyPr/>
        <a:lstStyle/>
        <a:p>
          <a:pPr algn="ctr" rtl="0"/>
          <a:r>
            <a:rPr lang="es-CO" sz="1800" b="1" dirty="0" smtClean="0">
              <a:solidFill>
                <a:schemeClr val="tx1"/>
              </a:solidFill>
              <a:latin typeface="+mj-lt"/>
            </a:rPr>
            <a:t>DAR LOS PERMISOS DENTRO DE LAS NORMAS AMBIENTALES</a:t>
          </a:r>
          <a:endParaRPr lang="es-ES" sz="1800" b="1" dirty="0">
            <a:solidFill>
              <a:schemeClr val="tx1"/>
            </a:solidFill>
            <a:latin typeface="+mj-lt"/>
          </a:endParaRPr>
        </a:p>
      </dgm:t>
    </dgm:pt>
    <dgm:pt modelId="{3DA64369-C16A-4757-B0DA-F5718BDB2BBD}" type="parTrans" cxnId="{502E45C6-274A-407F-B52B-99BC2AE6AD39}">
      <dgm:prSet/>
      <dgm:spPr/>
      <dgm:t>
        <a:bodyPr/>
        <a:lstStyle/>
        <a:p>
          <a:endParaRPr lang="es-ES" b="1" dirty="0">
            <a:solidFill>
              <a:schemeClr val="tx1"/>
            </a:solidFill>
            <a:latin typeface="+mj-lt"/>
          </a:endParaRPr>
        </a:p>
      </dgm:t>
    </dgm:pt>
    <dgm:pt modelId="{6ED85B3E-46D5-4DD2-BB0B-8C887020D3DC}" type="sibTrans" cxnId="{502E45C6-274A-407F-B52B-99BC2AE6AD39}">
      <dgm:prSet/>
      <dgm:spPr/>
      <dgm:t>
        <a:bodyPr/>
        <a:lstStyle/>
        <a:p>
          <a:endParaRPr lang="es-ES" b="1" dirty="0">
            <a:solidFill>
              <a:schemeClr val="tx1"/>
            </a:solidFill>
            <a:latin typeface="+mj-lt"/>
          </a:endParaRPr>
        </a:p>
      </dgm:t>
    </dgm:pt>
    <dgm:pt modelId="{10697329-0AD2-499D-A2A6-949637B6A911}">
      <dgm:prSet custT="1"/>
      <dgm:spPr>
        <a:noFill/>
        <a:ln w="57150">
          <a:solidFill>
            <a:srgbClr val="FFC000"/>
          </a:solidFill>
        </a:ln>
      </dgm:spPr>
      <dgm:t>
        <a:bodyPr/>
        <a:lstStyle/>
        <a:p>
          <a:pPr algn="ctr" rtl="0"/>
          <a:r>
            <a:rPr lang="es-CO" sz="1800" b="1" dirty="0" smtClean="0">
              <a:solidFill>
                <a:schemeClr val="tx1"/>
              </a:solidFill>
              <a:latin typeface="+mj-lt"/>
            </a:rPr>
            <a:t>VERIFICAR EL CUMPLIMIENTO DE LA NORMA</a:t>
          </a:r>
          <a:endParaRPr lang="es-ES" sz="1800" b="1" dirty="0">
            <a:solidFill>
              <a:schemeClr val="tx1"/>
            </a:solidFill>
            <a:latin typeface="+mj-lt"/>
          </a:endParaRPr>
        </a:p>
      </dgm:t>
    </dgm:pt>
    <dgm:pt modelId="{8C81E0EB-E167-4955-91FE-6CD9B9C273AD}" type="parTrans" cxnId="{93108FD8-E7C3-436B-9CFA-8B3E401561BA}">
      <dgm:prSet/>
      <dgm:spPr/>
      <dgm:t>
        <a:bodyPr/>
        <a:lstStyle/>
        <a:p>
          <a:endParaRPr lang="es-ES" b="1" dirty="0">
            <a:solidFill>
              <a:schemeClr val="tx1"/>
            </a:solidFill>
            <a:latin typeface="+mj-lt"/>
          </a:endParaRPr>
        </a:p>
      </dgm:t>
    </dgm:pt>
    <dgm:pt modelId="{4B8EB39A-B92B-4558-B8E3-828AF687504D}" type="sibTrans" cxnId="{93108FD8-E7C3-436B-9CFA-8B3E401561BA}">
      <dgm:prSet/>
      <dgm:spPr/>
      <dgm:t>
        <a:bodyPr/>
        <a:lstStyle/>
        <a:p>
          <a:endParaRPr lang="es-ES" b="1" dirty="0">
            <a:solidFill>
              <a:schemeClr val="tx1"/>
            </a:solidFill>
            <a:latin typeface="+mj-lt"/>
          </a:endParaRPr>
        </a:p>
      </dgm:t>
    </dgm:pt>
    <dgm:pt modelId="{26FFF0DA-B644-4294-8910-1AE3178A2434}">
      <dgm:prSet custT="1"/>
      <dgm:spPr>
        <a:noFill/>
        <a:ln w="57150">
          <a:solidFill>
            <a:srgbClr val="004B88"/>
          </a:solidFill>
        </a:ln>
      </dgm:spPr>
      <dgm:t>
        <a:bodyPr/>
        <a:lstStyle/>
        <a:p>
          <a:pPr algn="ctr" rtl="0"/>
          <a:r>
            <a:rPr lang="es-CO" sz="1800" b="1" dirty="0" smtClean="0">
              <a:solidFill>
                <a:schemeClr val="tx1"/>
              </a:solidFill>
              <a:latin typeface="+mj-lt"/>
            </a:rPr>
            <a:t>REALIZAR OPERATIVOS</a:t>
          </a:r>
          <a:endParaRPr lang="es-ES" sz="1800" b="1" dirty="0">
            <a:solidFill>
              <a:schemeClr val="tx1"/>
            </a:solidFill>
            <a:latin typeface="+mj-lt"/>
          </a:endParaRPr>
        </a:p>
      </dgm:t>
    </dgm:pt>
    <dgm:pt modelId="{A40A4404-3974-4BE9-85A3-A98DDC954700}" type="parTrans" cxnId="{405A0217-F798-403F-B2FA-68BD385C6C11}">
      <dgm:prSet/>
      <dgm:spPr/>
      <dgm:t>
        <a:bodyPr/>
        <a:lstStyle/>
        <a:p>
          <a:endParaRPr lang="es-ES" b="1" dirty="0">
            <a:solidFill>
              <a:schemeClr val="tx1"/>
            </a:solidFill>
            <a:latin typeface="+mj-lt"/>
          </a:endParaRPr>
        </a:p>
      </dgm:t>
    </dgm:pt>
    <dgm:pt modelId="{1A6C4CC5-FA1C-4CFC-8416-81C535BD9204}" type="sibTrans" cxnId="{405A0217-F798-403F-B2FA-68BD385C6C11}">
      <dgm:prSet/>
      <dgm:spPr/>
      <dgm:t>
        <a:bodyPr/>
        <a:lstStyle/>
        <a:p>
          <a:endParaRPr lang="es-ES" b="1" dirty="0">
            <a:solidFill>
              <a:schemeClr val="tx1"/>
            </a:solidFill>
            <a:latin typeface="+mj-lt"/>
          </a:endParaRPr>
        </a:p>
      </dgm:t>
    </dgm:pt>
    <dgm:pt modelId="{49419F38-13B5-4A3C-8F14-FB7E79D6CF74}">
      <dgm:prSet custT="1"/>
      <dgm:spPr>
        <a:noFill/>
        <a:ln w="57150">
          <a:solidFill>
            <a:srgbClr val="FFCB05"/>
          </a:solidFill>
        </a:ln>
      </dgm:spPr>
      <dgm:t>
        <a:bodyPr/>
        <a:lstStyle/>
        <a:p>
          <a:pPr algn="ctr" rtl="0"/>
          <a:r>
            <a:rPr lang="es-CO" sz="1800" b="1" dirty="0" smtClean="0">
              <a:solidFill>
                <a:schemeClr val="tx1"/>
              </a:solidFill>
              <a:latin typeface="+mj-lt"/>
            </a:rPr>
            <a:t>APLICAR SANCIONES</a:t>
          </a:r>
          <a:endParaRPr lang="es-CO" sz="1800" b="1" dirty="0">
            <a:solidFill>
              <a:schemeClr val="tx1"/>
            </a:solidFill>
            <a:latin typeface="+mj-lt"/>
          </a:endParaRPr>
        </a:p>
      </dgm:t>
    </dgm:pt>
    <dgm:pt modelId="{27AD759B-7297-401B-933D-3F11A5E8970E}" type="parTrans" cxnId="{36530B00-F4B3-40DD-91C5-931AC201A7BD}">
      <dgm:prSet/>
      <dgm:spPr/>
      <dgm:t>
        <a:bodyPr/>
        <a:lstStyle/>
        <a:p>
          <a:endParaRPr lang="es-ES" b="1" dirty="0">
            <a:solidFill>
              <a:schemeClr val="tx1"/>
            </a:solidFill>
            <a:latin typeface="+mj-lt"/>
          </a:endParaRPr>
        </a:p>
      </dgm:t>
    </dgm:pt>
    <dgm:pt modelId="{8195035C-3F95-412E-A306-D6B98A4DF7BE}" type="sibTrans" cxnId="{36530B00-F4B3-40DD-91C5-931AC201A7BD}">
      <dgm:prSet/>
      <dgm:spPr/>
      <dgm:t>
        <a:bodyPr/>
        <a:lstStyle/>
        <a:p>
          <a:endParaRPr lang="es-ES" b="1" dirty="0">
            <a:solidFill>
              <a:schemeClr val="tx1"/>
            </a:solidFill>
            <a:latin typeface="+mj-lt"/>
          </a:endParaRPr>
        </a:p>
      </dgm:t>
    </dgm:pt>
    <dgm:pt modelId="{4EE00054-3875-4FF0-B996-9B901709069D}" type="pres">
      <dgm:prSet presAssocID="{B936ED7A-43A4-4A38-ABE7-6619E975F9CD}" presName="linear" presStyleCnt="0">
        <dgm:presLayoutVars>
          <dgm:animLvl val="lvl"/>
          <dgm:resizeHandles val="exact"/>
        </dgm:presLayoutVars>
      </dgm:prSet>
      <dgm:spPr/>
      <dgm:t>
        <a:bodyPr/>
        <a:lstStyle/>
        <a:p>
          <a:endParaRPr lang="es-CO"/>
        </a:p>
      </dgm:t>
    </dgm:pt>
    <dgm:pt modelId="{A29EA819-717C-4369-89EE-B1B5BA32FCC6}" type="pres">
      <dgm:prSet presAssocID="{11A2853A-5D68-45E9-B701-22A23B47FBAA}" presName="parentText" presStyleLbl="node1" presStyleIdx="0" presStyleCnt="4">
        <dgm:presLayoutVars>
          <dgm:chMax val="0"/>
          <dgm:bulletEnabled val="1"/>
        </dgm:presLayoutVars>
      </dgm:prSet>
      <dgm:spPr/>
      <dgm:t>
        <a:bodyPr/>
        <a:lstStyle/>
        <a:p>
          <a:endParaRPr lang="es-CO"/>
        </a:p>
      </dgm:t>
    </dgm:pt>
    <dgm:pt modelId="{569C7EDA-D675-41A9-8817-13E3170218AD}" type="pres">
      <dgm:prSet presAssocID="{6ED85B3E-46D5-4DD2-BB0B-8C887020D3DC}" presName="spacer" presStyleCnt="0"/>
      <dgm:spPr/>
    </dgm:pt>
    <dgm:pt modelId="{1A593BD2-76C2-4F2C-A70F-6706F41E8A9D}" type="pres">
      <dgm:prSet presAssocID="{10697329-0AD2-499D-A2A6-949637B6A911}" presName="parentText" presStyleLbl="node1" presStyleIdx="1" presStyleCnt="4">
        <dgm:presLayoutVars>
          <dgm:chMax val="0"/>
          <dgm:bulletEnabled val="1"/>
        </dgm:presLayoutVars>
      </dgm:prSet>
      <dgm:spPr/>
      <dgm:t>
        <a:bodyPr/>
        <a:lstStyle/>
        <a:p>
          <a:endParaRPr lang="es-CO"/>
        </a:p>
      </dgm:t>
    </dgm:pt>
    <dgm:pt modelId="{D5C86E6B-61F5-4461-A8D9-91BF1437C311}" type="pres">
      <dgm:prSet presAssocID="{4B8EB39A-B92B-4558-B8E3-828AF687504D}" presName="spacer" presStyleCnt="0"/>
      <dgm:spPr/>
    </dgm:pt>
    <dgm:pt modelId="{05F95804-5E4F-49DA-AB3F-D73EF24BE919}" type="pres">
      <dgm:prSet presAssocID="{26FFF0DA-B644-4294-8910-1AE3178A2434}" presName="parentText" presStyleLbl="node1" presStyleIdx="2" presStyleCnt="4">
        <dgm:presLayoutVars>
          <dgm:chMax val="0"/>
          <dgm:bulletEnabled val="1"/>
        </dgm:presLayoutVars>
      </dgm:prSet>
      <dgm:spPr/>
      <dgm:t>
        <a:bodyPr/>
        <a:lstStyle/>
        <a:p>
          <a:endParaRPr lang="es-CO"/>
        </a:p>
      </dgm:t>
    </dgm:pt>
    <dgm:pt modelId="{13277EFE-256B-436F-A9AC-AF2CC35508A6}" type="pres">
      <dgm:prSet presAssocID="{1A6C4CC5-FA1C-4CFC-8416-81C535BD9204}" presName="spacer" presStyleCnt="0"/>
      <dgm:spPr/>
    </dgm:pt>
    <dgm:pt modelId="{950A84F2-7BCB-4A74-9294-6443AA7477ED}" type="pres">
      <dgm:prSet presAssocID="{49419F38-13B5-4A3C-8F14-FB7E79D6CF74}" presName="parentText" presStyleLbl="node1" presStyleIdx="3" presStyleCnt="4">
        <dgm:presLayoutVars>
          <dgm:chMax val="0"/>
          <dgm:bulletEnabled val="1"/>
        </dgm:presLayoutVars>
      </dgm:prSet>
      <dgm:spPr/>
      <dgm:t>
        <a:bodyPr/>
        <a:lstStyle/>
        <a:p>
          <a:endParaRPr lang="es-CO"/>
        </a:p>
      </dgm:t>
    </dgm:pt>
  </dgm:ptLst>
  <dgm:cxnLst>
    <dgm:cxn modelId="{405A0217-F798-403F-B2FA-68BD385C6C11}" srcId="{B936ED7A-43A4-4A38-ABE7-6619E975F9CD}" destId="{26FFF0DA-B644-4294-8910-1AE3178A2434}" srcOrd="2" destOrd="0" parTransId="{A40A4404-3974-4BE9-85A3-A98DDC954700}" sibTransId="{1A6C4CC5-FA1C-4CFC-8416-81C535BD9204}"/>
    <dgm:cxn modelId="{C869B698-3AB8-4F6A-AF17-4D8A62B6E95D}" type="presOf" srcId="{10697329-0AD2-499D-A2A6-949637B6A911}" destId="{1A593BD2-76C2-4F2C-A70F-6706F41E8A9D}" srcOrd="0" destOrd="0" presId="urn:microsoft.com/office/officeart/2005/8/layout/vList2"/>
    <dgm:cxn modelId="{3B6BF7CA-85A0-4EF3-A58A-53516AFE1131}" type="presOf" srcId="{49419F38-13B5-4A3C-8F14-FB7E79D6CF74}" destId="{950A84F2-7BCB-4A74-9294-6443AA7477ED}" srcOrd="0" destOrd="0" presId="urn:microsoft.com/office/officeart/2005/8/layout/vList2"/>
    <dgm:cxn modelId="{E2C7A920-8A06-4896-B43C-528FB80C0E64}" type="presOf" srcId="{26FFF0DA-B644-4294-8910-1AE3178A2434}" destId="{05F95804-5E4F-49DA-AB3F-D73EF24BE919}" srcOrd="0" destOrd="0" presId="urn:microsoft.com/office/officeart/2005/8/layout/vList2"/>
    <dgm:cxn modelId="{61577CCF-E077-4B99-9F3F-0D7887F425E3}" type="presOf" srcId="{11A2853A-5D68-45E9-B701-22A23B47FBAA}" destId="{A29EA819-717C-4369-89EE-B1B5BA32FCC6}" srcOrd="0" destOrd="0" presId="urn:microsoft.com/office/officeart/2005/8/layout/vList2"/>
    <dgm:cxn modelId="{502E45C6-274A-407F-B52B-99BC2AE6AD39}" srcId="{B936ED7A-43A4-4A38-ABE7-6619E975F9CD}" destId="{11A2853A-5D68-45E9-B701-22A23B47FBAA}" srcOrd="0" destOrd="0" parTransId="{3DA64369-C16A-4757-B0DA-F5718BDB2BBD}" sibTransId="{6ED85B3E-46D5-4DD2-BB0B-8C887020D3DC}"/>
    <dgm:cxn modelId="{36530B00-F4B3-40DD-91C5-931AC201A7BD}" srcId="{B936ED7A-43A4-4A38-ABE7-6619E975F9CD}" destId="{49419F38-13B5-4A3C-8F14-FB7E79D6CF74}" srcOrd="3" destOrd="0" parTransId="{27AD759B-7297-401B-933D-3F11A5E8970E}" sibTransId="{8195035C-3F95-412E-A306-D6B98A4DF7BE}"/>
    <dgm:cxn modelId="{88A5C827-9132-4EB9-9014-23F90419DD82}" type="presOf" srcId="{B936ED7A-43A4-4A38-ABE7-6619E975F9CD}" destId="{4EE00054-3875-4FF0-B996-9B901709069D}" srcOrd="0" destOrd="0" presId="urn:microsoft.com/office/officeart/2005/8/layout/vList2"/>
    <dgm:cxn modelId="{93108FD8-E7C3-436B-9CFA-8B3E401561BA}" srcId="{B936ED7A-43A4-4A38-ABE7-6619E975F9CD}" destId="{10697329-0AD2-499D-A2A6-949637B6A911}" srcOrd="1" destOrd="0" parTransId="{8C81E0EB-E167-4955-91FE-6CD9B9C273AD}" sibTransId="{4B8EB39A-B92B-4558-B8E3-828AF687504D}"/>
    <dgm:cxn modelId="{5AE064B4-4443-430B-A044-A3448BD595AD}" type="presParOf" srcId="{4EE00054-3875-4FF0-B996-9B901709069D}" destId="{A29EA819-717C-4369-89EE-B1B5BA32FCC6}" srcOrd="0" destOrd="0" presId="urn:microsoft.com/office/officeart/2005/8/layout/vList2"/>
    <dgm:cxn modelId="{F870A9D9-4B5E-457E-801E-522DEF404FB1}" type="presParOf" srcId="{4EE00054-3875-4FF0-B996-9B901709069D}" destId="{569C7EDA-D675-41A9-8817-13E3170218AD}" srcOrd="1" destOrd="0" presId="urn:microsoft.com/office/officeart/2005/8/layout/vList2"/>
    <dgm:cxn modelId="{3851E52C-1566-4FF1-83F5-CC40521FC145}" type="presParOf" srcId="{4EE00054-3875-4FF0-B996-9B901709069D}" destId="{1A593BD2-76C2-4F2C-A70F-6706F41E8A9D}" srcOrd="2" destOrd="0" presId="urn:microsoft.com/office/officeart/2005/8/layout/vList2"/>
    <dgm:cxn modelId="{344AA98C-F358-4F6C-A76D-C12FA5997BEC}" type="presParOf" srcId="{4EE00054-3875-4FF0-B996-9B901709069D}" destId="{D5C86E6B-61F5-4461-A8D9-91BF1437C311}" srcOrd="3" destOrd="0" presId="urn:microsoft.com/office/officeart/2005/8/layout/vList2"/>
    <dgm:cxn modelId="{4F63F786-1918-461D-8A16-8EA884FDB9EF}" type="presParOf" srcId="{4EE00054-3875-4FF0-B996-9B901709069D}" destId="{05F95804-5E4F-49DA-AB3F-D73EF24BE919}" srcOrd="4" destOrd="0" presId="urn:microsoft.com/office/officeart/2005/8/layout/vList2"/>
    <dgm:cxn modelId="{9C2FB812-0412-43BF-B2E7-75272D05691E}" type="presParOf" srcId="{4EE00054-3875-4FF0-B996-9B901709069D}" destId="{13277EFE-256B-436F-A9AC-AF2CC35508A6}" srcOrd="5" destOrd="0" presId="urn:microsoft.com/office/officeart/2005/8/layout/vList2"/>
    <dgm:cxn modelId="{868ED0FB-9296-49BE-9BCB-414BA6BFBBED}" type="presParOf" srcId="{4EE00054-3875-4FF0-B996-9B901709069D}" destId="{950A84F2-7BCB-4A74-9294-6443AA7477E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185888-2F06-4F19-A8FE-04D74365ADB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670F1A71-D8E6-4E89-99B7-709DB4FCB33A}">
      <dgm:prSet custT="1"/>
      <dgm:spPr>
        <a:noFill/>
        <a:ln w="57150">
          <a:solidFill>
            <a:srgbClr val="00A99D"/>
          </a:solidFill>
        </a:ln>
      </dgm:spPr>
      <dgm:t>
        <a:bodyPr/>
        <a:lstStyle/>
        <a:p>
          <a:pPr algn="ctr" rtl="0"/>
          <a:r>
            <a:rPr lang="es-CO" sz="1800" b="1" dirty="0" smtClean="0">
              <a:solidFill>
                <a:schemeClr val="tx1"/>
              </a:solidFill>
              <a:latin typeface="+mj-lt"/>
            </a:rPr>
            <a:t>REALIZAR CONTROLES</a:t>
          </a:r>
          <a:endParaRPr lang="es-CO" sz="1800" b="1" dirty="0">
            <a:solidFill>
              <a:schemeClr val="tx1"/>
            </a:solidFill>
            <a:latin typeface="+mj-lt"/>
          </a:endParaRPr>
        </a:p>
      </dgm:t>
    </dgm:pt>
    <dgm:pt modelId="{496493FD-2402-464A-82C6-B0B4F5573DE8}" type="parTrans" cxnId="{3B1E0497-4299-4065-AC65-1D9077ED0C61}">
      <dgm:prSet/>
      <dgm:spPr/>
      <dgm:t>
        <a:bodyPr/>
        <a:lstStyle/>
        <a:p>
          <a:endParaRPr lang="es-ES" b="1" dirty="0">
            <a:solidFill>
              <a:schemeClr val="tx1"/>
            </a:solidFill>
            <a:latin typeface="+mj-lt"/>
          </a:endParaRPr>
        </a:p>
      </dgm:t>
    </dgm:pt>
    <dgm:pt modelId="{8B1E4E3F-0423-4085-8866-1875D89D5EAF}" type="sibTrans" cxnId="{3B1E0497-4299-4065-AC65-1D9077ED0C61}">
      <dgm:prSet/>
      <dgm:spPr/>
      <dgm:t>
        <a:bodyPr/>
        <a:lstStyle/>
        <a:p>
          <a:endParaRPr lang="es-ES" b="1" dirty="0">
            <a:solidFill>
              <a:schemeClr val="tx1"/>
            </a:solidFill>
            <a:latin typeface="+mj-lt"/>
          </a:endParaRPr>
        </a:p>
      </dgm:t>
    </dgm:pt>
    <dgm:pt modelId="{B520033C-019E-4EBD-AA74-8DAEDFFBBA65}">
      <dgm:prSet custT="1"/>
      <dgm:spPr>
        <a:noFill/>
        <a:ln w="57150">
          <a:solidFill>
            <a:srgbClr val="FFCB05"/>
          </a:solidFill>
        </a:ln>
      </dgm:spPr>
      <dgm:t>
        <a:bodyPr/>
        <a:lstStyle/>
        <a:p>
          <a:pPr algn="ctr" rtl="0"/>
          <a:r>
            <a:rPr lang="es-CO" sz="1800" b="1" dirty="0" smtClean="0">
              <a:solidFill>
                <a:schemeClr val="tx1"/>
              </a:solidFill>
              <a:latin typeface="+mj-lt"/>
            </a:rPr>
            <a:t>TERMINAL DE TRANSPORTE </a:t>
          </a:r>
          <a:endParaRPr lang="es-CO" sz="1800" b="1" dirty="0">
            <a:solidFill>
              <a:schemeClr val="tx1"/>
            </a:solidFill>
            <a:latin typeface="+mj-lt"/>
          </a:endParaRPr>
        </a:p>
      </dgm:t>
    </dgm:pt>
    <dgm:pt modelId="{FE1D3C94-9D1C-411F-9150-C251C8A35527}" type="parTrans" cxnId="{240EC47E-0E73-405D-B0FE-B597A7D3A7F9}">
      <dgm:prSet/>
      <dgm:spPr/>
      <dgm:t>
        <a:bodyPr/>
        <a:lstStyle/>
        <a:p>
          <a:endParaRPr lang="es-ES" b="1" dirty="0">
            <a:solidFill>
              <a:schemeClr val="tx1"/>
            </a:solidFill>
            <a:latin typeface="+mj-lt"/>
          </a:endParaRPr>
        </a:p>
      </dgm:t>
    </dgm:pt>
    <dgm:pt modelId="{1B6AC527-2373-4726-BD2B-AE8C2445B23B}" type="sibTrans" cxnId="{240EC47E-0E73-405D-B0FE-B597A7D3A7F9}">
      <dgm:prSet/>
      <dgm:spPr/>
      <dgm:t>
        <a:bodyPr/>
        <a:lstStyle/>
        <a:p>
          <a:endParaRPr lang="es-ES" b="1" dirty="0">
            <a:solidFill>
              <a:schemeClr val="tx1"/>
            </a:solidFill>
            <a:latin typeface="+mj-lt"/>
          </a:endParaRPr>
        </a:p>
      </dgm:t>
    </dgm:pt>
    <dgm:pt modelId="{BF314B27-B0C2-4AD0-8B05-976666BAF2E4}">
      <dgm:prSet custT="1"/>
      <dgm:spPr>
        <a:noFill/>
        <a:ln w="57150">
          <a:solidFill>
            <a:srgbClr val="00A99D"/>
          </a:solidFill>
        </a:ln>
      </dgm:spPr>
      <dgm:t>
        <a:bodyPr/>
        <a:lstStyle/>
        <a:p>
          <a:pPr algn="ctr" rtl="0"/>
          <a:r>
            <a:rPr lang="es-CO" sz="1800" b="1" dirty="0" smtClean="0">
              <a:solidFill>
                <a:schemeClr val="tx1"/>
              </a:solidFill>
              <a:latin typeface="+mj-lt"/>
            </a:rPr>
            <a:t>PLAZAS DE MERCADO</a:t>
          </a:r>
          <a:endParaRPr lang="es-ES" sz="1800" b="1" dirty="0">
            <a:solidFill>
              <a:schemeClr val="tx1"/>
            </a:solidFill>
            <a:latin typeface="+mj-lt"/>
          </a:endParaRPr>
        </a:p>
      </dgm:t>
    </dgm:pt>
    <dgm:pt modelId="{A895FC19-A176-4FF8-8838-D84F28331481}" type="parTrans" cxnId="{A4E4AF45-F2BA-4C87-BC5A-19B4A1D54117}">
      <dgm:prSet/>
      <dgm:spPr/>
      <dgm:t>
        <a:bodyPr/>
        <a:lstStyle/>
        <a:p>
          <a:endParaRPr lang="es-ES" b="1" dirty="0">
            <a:solidFill>
              <a:schemeClr val="tx1"/>
            </a:solidFill>
            <a:latin typeface="+mj-lt"/>
          </a:endParaRPr>
        </a:p>
      </dgm:t>
    </dgm:pt>
    <dgm:pt modelId="{26A02DC1-07A0-444E-9A91-BBEE6B76A2FC}" type="sibTrans" cxnId="{A4E4AF45-F2BA-4C87-BC5A-19B4A1D54117}">
      <dgm:prSet/>
      <dgm:spPr/>
      <dgm:t>
        <a:bodyPr/>
        <a:lstStyle/>
        <a:p>
          <a:endParaRPr lang="es-ES" b="1" dirty="0">
            <a:solidFill>
              <a:schemeClr val="tx1"/>
            </a:solidFill>
            <a:latin typeface="+mj-lt"/>
          </a:endParaRPr>
        </a:p>
      </dgm:t>
    </dgm:pt>
    <dgm:pt modelId="{895F57FB-D8CF-487A-9EEE-EC4B75834954}">
      <dgm:prSet custT="1"/>
      <dgm:spPr>
        <a:noFill/>
        <a:ln w="57150">
          <a:solidFill>
            <a:srgbClr val="FFCB05"/>
          </a:solidFill>
        </a:ln>
      </dgm:spPr>
      <dgm:t>
        <a:bodyPr/>
        <a:lstStyle/>
        <a:p>
          <a:pPr algn="ctr" rtl="0"/>
          <a:r>
            <a:rPr lang="es-CO" sz="1400" b="1" dirty="0" smtClean="0">
              <a:solidFill>
                <a:schemeClr val="tx1"/>
              </a:solidFill>
              <a:latin typeface="+mj-lt"/>
            </a:rPr>
            <a:t>INFORMAR A LA CAR  CUANDO SE TIENE CONOCIMIENTO DE ESTA ILEGALIDAD</a:t>
          </a:r>
          <a:br>
            <a:rPr lang="es-CO" sz="1400" b="1" dirty="0" smtClean="0">
              <a:solidFill>
                <a:schemeClr val="tx1"/>
              </a:solidFill>
              <a:latin typeface="+mj-lt"/>
            </a:rPr>
          </a:br>
          <a:r>
            <a:rPr lang="es-CO" sz="1400" b="1" dirty="0" smtClean="0">
              <a:solidFill>
                <a:schemeClr val="tx1"/>
              </a:solidFill>
              <a:latin typeface="+mj-lt"/>
            </a:rPr>
            <a:t>APOYAR A LA CAR EN LOS OPERATIVOS.</a:t>
          </a:r>
          <a:endParaRPr lang="es-CO" sz="1400" b="1" dirty="0">
            <a:solidFill>
              <a:schemeClr val="tx1"/>
            </a:solidFill>
            <a:latin typeface="+mj-lt"/>
          </a:endParaRPr>
        </a:p>
      </dgm:t>
    </dgm:pt>
    <dgm:pt modelId="{D74A988B-FFE9-4A48-B598-54D1F77E77E1}" type="parTrans" cxnId="{2BBF9B09-C9F2-4963-8858-360E8A8AF2B1}">
      <dgm:prSet/>
      <dgm:spPr/>
      <dgm:t>
        <a:bodyPr/>
        <a:lstStyle/>
        <a:p>
          <a:endParaRPr lang="es-ES" b="1" dirty="0">
            <a:solidFill>
              <a:schemeClr val="tx1"/>
            </a:solidFill>
            <a:latin typeface="+mj-lt"/>
          </a:endParaRPr>
        </a:p>
      </dgm:t>
    </dgm:pt>
    <dgm:pt modelId="{57BC2609-B2D0-4CB6-B90F-B67C6A8E357A}" type="sibTrans" cxnId="{2BBF9B09-C9F2-4963-8858-360E8A8AF2B1}">
      <dgm:prSet/>
      <dgm:spPr/>
      <dgm:t>
        <a:bodyPr/>
        <a:lstStyle/>
        <a:p>
          <a:endParaRPr lang="es-ES" b="1" dirty="0">
            <a:solidFill>
              <a:schemeClr val="tx1"/>
            </a:solidFill>
            <a:latin typeface="+mj-lt"/>
          </a:endParaRPr>
        </a:p>
      </dgm:t>
    </dgm:pt>
    <dgm:pt modelId="{D6948ACE-8340-4ADD-9B31-3001AA4F681B}" type="pres">
      <dgm:prSet presAssocID="{C1185888-2F06-4F19-A8FE-04D74365ADB9}" presName="linear" presStyleCnt="0">
        <dgm:presLayoutVars>
          <dgm:animLvl val="lvl"/>
          <dgm:resizeHandles val="exact"/>
        </dgm:presLayoutVars>
      </dgm:prSet>
      <dgm:spPr/>
      <dgm:t>
        <a:bodyPr/>
        <a:lstStyle/>
        <a:p>
          <a:endParaRPr lang="es-CO"/>
        </a:p>
      </dgm:t>
    </dgm:pt>
    <dgm:pt modelId="{7EEFE566-6006-4680-A73A-7DE3949DECAF}" type="pres">
      <dgm:prSet presAssocID="{670F1A71-D8E6-4E89-99B7-709DB4FCB33A}" presName="parentText" presStyleLbl="node1" presStyleIdx="0" presStyleCnt="4">
        <dgm:presLayoutVars>
          <dgm:chMax val="0"/>
          <dgm:bulletEnabled val="1"/>
        </dgm:presLayoutVars>
      </dgm:prSet>
      <dgm:spPr/>
      <dgm:t>
        <a:bodyPr/>
        <a:lstStyle/>
        <a:p>
          <a:endParaRPr lang="es-CO"/>
        </a:p>
      </dgm:t>
    </dgm:pt>
    <dgm:pt modelId="{9628BC54-2DDA-4F99-8690-22770907FC5C}" type="pres">
      <dgm:prSet presAssocID="{8B1E4E3F-0423-4085-8866-1875D89D5EAF}" presName="spacer" presStyleCnt="0"/>
      <dgm:spPr/>
    </dgm:pt>
    <dgm:pt modelId="{BA2EC73F-3956-4C60-B617-0547B1B71AD4}" type="pres">
      <dgm:prSet presAssocID="{B520033C-019E-4EBD-AA74-8DAEDFFBBA65}" presName="parentText" presStyleLbl="node1" presStyleIdx="1" presStyleCnt="4">
        <dgm:presLayoutVars>
          <dgm:chMax val="0"/>
          <dgm:bulletEnabled val="1"/>
        </dgm:presLayoutVars>
      </dgm:prSet>
      <dgm:spPr/>
      <dgm:t>
        <a:bodyPr/>
        <a:lstStyle/>
        <a:p>
          <a:endParaRPr lang="es-CO"/>
        </a:p>
      </dgm:t>
    </dgm:pt>
    <dgm:pt modelId="{D96A4808-7E7C-4984-AD9F-B0980429AA94}" type="pres">
      <dgm:prSet presAssocID="{1B6AC527-2373-4726-BD2B-AE8C2445B23B}" presName="spacer" presStyleCnt="0"/>
      <dgm:spPr/>
    </dgm:pt>
    <dgm:pt modelId="{FE8423D3-B92B-48DF-9630-C10107486135}" type="pres">
      <dgm:prSet presAssocID="{BF314B27-B0C2-4AD0-8B05-976666BAF2E4}" presName="parentText" presStyleLbl="node1" presStyleIdx="2" presStyleCnt="4">
        <dgm:presLayoutVars>
          <dgm:chMax val="0"/>
          <dgm:bulletEnabled val="1"/>
        </dgm:presLayoutVars>
      </dgm:prSet>
      <dgm:spPr/>
      <dgm:t>
        <a:bodyPr/>
        <a:lstStyle/>
        <a:p>
          <a:endParaRPr lang="es-ES"/>
        </a:p>
      </dgm:t>
    </dgm:pt>
    <dgm:pt modelId="{ECAAE378-FD4E-47EE-A837-362901ED777D}" type="pres">
      <dgm:prSet presAssocID="{26A02DC1-07A0-444E-9A91-BBEE6B76A2FC}" presName="spacer" presStyleCnt="0"/>
      <dgm:spPr/>
    </dgm:pt>
    <dgm:pt modelId="{43F6FB71-71A6-406E-B594-B132BDF97F76}" type="pres">
      <dgm:prSet presAssocID="{895F57FB-D8CF-487A-9EEE-EC4B75834954}" presName="parentText" presStyleLbl="node1" presStyleIdx="3" presStyleCnt="4" custLinFactNeighborY="69777">
        <dgm:presLayoutVars>
          <dgm:chMax val="0"/>
          <dgm:bulletEnabled val="1"/>
        </dgm:presLayoutVars>
      </dgm:prSet>
      <dgm:spPr/>
      <dgm:t>
        <a:bodyPr/>
        <a:lstStyle/>
        <a:p>
          <a:endParaRPr lang="es-CO"/>
        </a:p>
      </dgm:t>
    </dgm:pt>
  </dgm:ptLst>
  <dgm:cxnLst>
    <dgm:cxn modelId="{3B1E0497-4299-4065-AC65-1D9077ED0C61}" srcId="{C1185888-2F06-4F19-A8FE-04D74365ADB9}" destId="{670F1A71-D8E6-4E89-99B7-709DB4FCB33A}" srcOrd="0" destOrd="0" parTransId="{496493FD-2402-464A-82C6-B0B4F5573DE8}" sibTransId="{8B1E4E3F-0423-4085-8866-1875D89D5EAF}"/>
    <dgm:cxn modelId="{4CB9FECC-18AF-4E90-9804-A7C41CC1A13E}" type="presOf" srcId="{670F1A71-D8E6-4E89-99B7-709DB4FCB33A}" destId="{7EEFE566-6006-4680-A73A-7DE3949DECAF}" srcOrd="0" destOrd="0" presId="urn:microsoft.com/office/officeart/2005/8/layout/vList2"/>
    <dgm:cxn modelId="{D90C084A-47D3-44FC-9D70-7AAAB96AED83}" type="presOf" srcId="{B520033C-019E-4EBD-AA74-8DAEDFFBBA65}" destId="{BA2EC73F-3956-4C60-B617-0547B1B71AD4}" srcOrd="0" destOrd="0" presId="urn:microsoft.com/office/officeart/2005/8/layout/vList2"/>
    <dgm:cxn modelId="{5C9415E3-DFBC-4050-87D9-E71C5828F7EC}" type="presOf" srcId="{895F57FB-D8CF-487A-9EEE-EC4B75834954}" destId="{43F6FB71-71A6-406E-B594-B132BDF97F76}" srcOrd="0" destOrd="0" presId="urn:microsoft.com/office/officeart/2005/8/layout/vList2"/>
    <dgm:cxn modelId="{240EC47E-0E73-405D-B0FE-B597A7D3A7F9}" srcId="{C1185888-2F06-4F19-A8FE-04D74365ADB9}" destId="{B520033C-019E-4EBD-AA74-8DAEDFFBBA65}" srcOrd="1" destOrd="0" parTransId="{FE1D3C94-9D1C-411F-9150-C251C8A35527}" sibTransId="{1B6AC527-2373-4726-BD2B-AE8C2445B23B}"/>
    <dgm:cxn modelId="{CB59B955-BB69-47B4-AE84-5FFC37310BF5}" type="presOf" srcId="{BF314B27-B0C2-4AD0-8B05-976666BAF2E4}" destId="{FE8423D3-B92B-48DF-9630-C10107486135}" srcOrd="0" destOrd="0" presId="urn:microsoft.com/office/officeart/2005/8/layout/vList2"/>
    <dgm:cxn modelId="{A4E4AF45-F2BA-4C87-BC5A-19B4A1D54117}" srcId="{C1185888-2F06-4F19-A8FE-04D74365ADB9}" destId="{BF314B27-B0C2-4AD0-8B05-976666BAF2E4}" srcOrd="2" destOrd="0" parTransId="{A895FC19-A176-4FF8-8838-D84F28331481}" sibTransId="{26A02DC1-07A0-444E-9A91-BBEE6B76A2FC}"/>
    <dgm:cxn modelId="{9E065902-D16C-464C-8157-3450F20B1BA6}" type="presOf" srcId="{C1185888-2F06-4F19-A8FE-04D74365ADB9}" destId="{D6948ACE-8340-4ADD-9B31-3001AA4F681B}" srcOrd="0" destOrd="0" presId="urn:microsoft.com/office/officeart/2005/8/layout/vList2"/>
    <dgm:cxn modelId="{2BBF9B09-C9F2-4963-8858-360E8A8AF2B1}" srcId="{C1185888-2F06-4F19-A8FE-04D74365ADB9}" destId="{895F57FB-D8CF-487A-9EEE-EC4B75834954}" srcOrd="3" destOrd="0" parTransId="{D74A988B-FFE9-4A48-B598-54D1F77E77E1}" sibTransId="{57BC2609-B2D0-4CB6-B90F-B67C6A8E357A}"/>
    <dgm:cxn modelId="{8F94B2B8-7D0B-4108-9617-3B64B9ECB9CC}" type="presParOf" srcId="{D6948ACE-8340-4ADD-9B31-3001AA4F681B}" destId="{7EEFE566-6006-4680-A73A-7DE3949DECAF}" srcOrd="0" destOrd="0" presId="urn:microsoft.com/office/officeart/2005/8/layout/vList2"/>
    <dgm:cxn modelId="{91A84986-AADF-4D53-8D0D-C58B627DB0E0}" type="presParOf" srcId="{D6948ACE-8340-4ADD-9B31-3001AA4F681B}" destId="{9628BC54-2DDA-4F99-8690-22770907FC5C}" srcOrd="1" destOrd="0" presId="urn:microsoft.com/office/officeart/2005/8/layout/vList2"/>
    <dgm:cxn modelId="{6145233E-54A3-42DF-AB4E-9F9EFDA2FB8E}" type="presParOf" srcId="{D6948ACE-8340-4ADD-9B31-3001AA4F681B}" destId="{BA2EC73F-3956-4C60-B617-0547B1B71AD4}" srcOrd="2" destOrd="0" presId="urn:microsoft.com/office/officeart/2005/8/layout/vList2"/>
    <dgm:cxn modelId="{983343BF-1E4D-48F8-8979-44B2D52AF6A5}" type="presParOf" srcId="{D6948ACE-8340-4ADD-9B31-3001AA4F681B}" destId="{D96A4808-7E7C-4984-AD9F-B0980429AA94}" srcOrd="3" destOrd="0" presId="urn:microsoft.com/office/officeart/2005/8/layout/vList2"/>
    <dgm:cxn modelId="{073DEF41-7E48-4AFC-84AF-9E271168F4AC}" type="presParOf" srcId="{D6948ACE-8340-4ADD-9B31-3001AA4F681B}" destId="{FE8423D3-B92B-48DF-9630-C10107486135}" srcOrd="4" destOrd="0" presId="urn:microsoft.com/office/officeart/2005/8/layout/vList2"/>
    <dgm:cxn modelId="{0D28B098-F07C-4138-AF10-693B802627E3}" type="presParOf" srcId="{D6948ACE-8340-4ADD-9B31-3001AA4F681B}" destId="{ECAAE378-FD4E-47EE-A837-362901ED777D}" srcOrd="5" destOrd="0" presId="urn:microsoft.com/office/officeart/2005/8/layout/vList2"/>
    <dgm:cxn modelId="{70C88664-76B8-4DE5-8B74-8A29B127D1F3}" type="presParOf" srcId="{D6948ACE-8340-4ADD-9B31-3001AA4F681B}" destId="{43F6FB71-71A6-406E-B594-B132BDF97F7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F6C9F2-E3E1-4DAA-885B-B5A3D083926D}"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s-ES"/>
        </a:p>
      </dgm:t>
    </dgm:pt>
    <dgm:pt modelId="{D5CEE3B2-FDFE-4BDE-BCA4-EDBE184EED0A}">
      <dgm:prSet custT="1"/>
      <dgm:spPr/>
      <dgm:t>
        <a:bodyPr/>
        <a:lstStyle/>
        <a:p>
          <a:pPr algn="ctr" rtl="0"/>
          <a:r>
            <a:rPr lang="es-CO" sz="1800" b="1" dirty="0" smtClean="0">
              <a:latin typeface="+mj-lt"/>
            </a:rPr>
            <a:t>INCORPORACIÓN DE CONSIDERACIONES AMBIENTALES EN LOS PROCESOS DE PLANEACIÓN  MUNICIPAL Y REGIONAL</a:t>
          </a:r>
          <a:endParaRPr lang="es-CO" sz="1800" b="1" dirty="0">
            <a:latin typeface="+mj-lt"/>
          </a:endParaRPr>
        </a:p>
      </dgm:t>
    </dgm:pt>
    <dgm:pt modelId="{0F6E1EC4-F4D5-4965-A439-D3BBBAFFFBFA}" type="parTrans" cxnId="{D74DF157-0176-4FD1-84DA-C64C0671F96A}">
      <dgm:prSet/>
      <dgm:spPr/>
      <dgm:t>
        <a:bodyPr/>
        <a:lstStyle/>
        <a:p>
          <a:endParaRPr lang="es-ES" sz="1800" b="1" dirty="0">
            <a:solidFill>
              <a:schemeClr val="tx1"/>
            </a:solidFill>
            <a:latin typeface="+mj-lt"/>
          </a:endParaRPr>
        </a:p>
      </dgm:t>
    </dgm:pt>
    <dgm:pt modelId="{20616432-EF79-4588-A7D8-636992A64C38}" type="sibTrans" cxnId="{D74DF157-0176-4FD1-84DA-C64C0671F96A}">
      <dgm:prSet/>
      <dgm:spPr/>
      <dgm:t>
        <a:bodyPr/>
        <a:lstStyle/>
        <a:p>
          <a:endParaRPr lang="es-ES" sz="1800" b="1" dirty="0">
            <a:solidFill>
              <a:schemeClr val="tx1"/>
            </a:solidFill>
            <a:latin typeface="+mj-lt"/>
          </a:endParaRPr>
        </a:p>
      </dgm:t>
    </dgm:pt>
    <dgm:pt modelId="{A33564B1-6D3F-4D81-8C7D-94F1CDCDB673}">
      <dgm:prSet custT="1"/>
      <dgm:spPr/>
      <dgm:t>
        <a:bodyPr/>
        <a:lstStyle/>
        <a:p>
          <a:pPr algn="ctr" rtl="0"/>
          <a:r>
            <a:rPr lang="es-CO" sz="1800" b="1" dirty="0" smtClean="0">
              <a:latin typeface="+mj-lt"/>
            </a:rPr>
            <a:t>INVESTIGAR Y ESTUDIAR LOS IMPACTOS AL MEDIO AMBIENTE</a:t>
          </a:r>
          <a:endParaRPr lang="es-ES" sz="1800" b="1" dirty="0">
            <a:latin typeface="+mj-lt"/>
          </a:endParaRPr>
        </a:p>
      </dgm:t>
    </dgm:pt>
    <dgm:pt modelId="{D52F548A-824E-427D-88A2-BF15A00F7183}" type="parTrans" cxnId="{A1607F59-8BB0-4DF3-806C-911BB5B2E0D0}">
      <dgm:prSet/>
      <dgm:spPr/>
      <dgm:t>
        <a:bodyPr/>
        <a:lstStyle/>
        <a:p>
          <a:endParaRPr lang="es-ES" sz="1800" b="1" dirty="0">
            <a:solidFill>
              <a:schemeClr val="tx1"/>
            </a:solidFill>
            <a:latin typeface="+mj-lt"/>
          </a:endParaRPr>
        </a:p>
      </dgm:t>
    </dgm:pt>
    <dgm:pt modelId="{E746BF75-CBC8-4F24-9595-3006CA9C19D1}" type="sibTrans" cxnId="{A1607F59-8BB0-4DF3-806C-911BB5B2E0D0}">
      <dgm:prSet/>
      <dgm:spPr/>
      <dgm:t>
        <a:bodyPr/>
        <a:lstStyle/>
        <a:p>
          <a:endParaRPr lang="es-ES" sz="1800" b="1" dirty="0">
            <a:solidFill>
              <a:schemeClr val="tx1"/>
            </a:solidFill>
            <a:latin typeface="+mj-lt"/>
          </a:endParaRPr>
        </a:p>
      </dgm:t>
    </dgm:pt>
    <dgm:pt modelId="{A3848E25-FF81-4A98-B889-0ADE75115735}">
      <dgm:prSet custT="1"/>
      <dgm:spPr/>
      <dgm:t>
        <a:bodyPr/>
        <a:lstStyle/>
        <a:p>
          <a:pPr algn="ctr" rtl="0"/>
          <a:r>
            <a:rPr lang="es-CO" sz="1800" b="1" dirty="0" smtClean="0">
              <a:latin typeface="+mj-lt"/>
            </a:rPr>
            <a:t>ESTUDIAR LAS MEDIDAS DE MITIGACIÓN</a:t>
          </a:r>
          <a:endParaRPr lang="es-ES" sz="1800" b="1" dirty="0">
            <a:latin typeface="+mj-lt"/>
          </a:endParaRPr>
        </a:p>
      </dgm:t>
    </dgm:pt>
    <dgm:pt modelId="{D4653039-39C8-4E71-953F-B6A239F5D57D}" type="parTrans" cxnId="{E7A6652D-1051-4EA7-A8E6-C10FD0D153B2}">
      <dgm:prSet/>
      <dgm:spPr/>
      <dgm:t>
        <a:bodyPr/>
        <a:lstStyle/>
        <a:p>
          <a:endParaRPr lang="es-ES" sz="1800" b="1" dirty="0">
            <a:solidFill>
              <a:schemeClr val="tx1"/>
            </a:solidFill>
            <a:latin typeface="+mj-lt"/>
          </a:endParaRPr>
        </a:p>
      </dgm:t>
    </dgm:pt>
    <dgm:pt modelId="{CB5E0179-7142-4D25-A212-B887286B99AA}" type="sibTrans" cxnId="{E7A6652D-1051-4EA7-A8E6-C10FD0D153B2}">
      <dgm:prSet/>
      <dgm:spPr/>
      <dgm:t>
        <a:bodyPr/>
        <a:lstStyle/>
        <a:p>
          <a:endParaRPr lang="es-ES" sz="1800" b="1" dirty="0">
            <a:solidFill>
              <a:schemeClr val="tx1"/>
            </a:solidFill>
            <a:latin typeface="+mj-lt"/>
          </a:endParaRPr>
        </a:p>
      </dgm:t>
    </dgm:pt>
    <dgm:pt modelId="{89C47208-12FE-48D5-AA78-A12E4D599211}">
      <dgm:prSet custT="1"/>
      <dgm:spPr/>
      <dgm:t>
        <a:bodyPr/>
        <a:lstStyle/>
        <a:p>
          <a:pPr algn="ctr" rtl="0"/>
          <a:r>
            <a:rPr lang="es-CO" sz="1800" b="1" dirty="0" smtClean="0">
              <a:latin typeface="+mj-lt"/>
            </a:rPr>
            <a:t>ZONIFICACIÓN Y REGLAMENTACIÓN DE LOS USOS DEL SUELO.</a:t>
          </a:r>
          <a:endParaRPr lang="es-ES" sz="1800" b="1" dirty="0">
            <a:latin typeface="+mj-lt"/>
          </a:endParaRPr>
        </a:p>
      </dgm:t>
    </dgm:pt>
    <dgm:pt modelId="{7F875173-0F15-4DE5-B071-014D79FA0FBA}" type="parTrans" cxnId="{969EA8CB-B313-4261-8331-F217E10857CD}">
      <dgm:prSet/>
      <dgm:spPr/>
      <dgm:t>
        <a:bodyPr/>
        <a:lstStyle/>
        <a:p>
          <a:endParaRPr lang="es-ES" sz="1800" b="1" dirty="0">
            <a:solidFill>
              <a:schemeClr val="tx1"/>
            </a:solidFill>
            <a:latin typeface="+mj-lt"/>
          </a:endParaRPr>
        </a:p>
      </dgm:t>
    </dgm:pt>
    <dgm:pt modelId="{24E8AE86-8504-4AF0-B4BF-D46815533013}" type="sibTrans" cxnId="{969EA8CB-B313-4261-8331-F217E10857CD}">
      <dgm:prSet/>
      <dgm:spPr/>
      <dgm:t>
        <a:bodyPr/>
        <a:lstStyle/>
        <a:p>
          <a:endParaRPr lang="es-ES" sz="1800" b="1" dirty="0">
            <a:solidFill>
              <a:schemeClr val="tx1"/>
            </a:solidFill>
            <a:latin typeface="+mj-lt"/>
          </a:endParaRPr>
        </a:p>
      </dgm:t>
    </dgm:pt>
    <dgm:pt modelId="{6CE6FF77-7DAE-4DA9-B58F-35B6DCE55399}">
      <dgm:prSet custT="1"/>
      <dgm:spPr/>
      <dgm:t>
        <a:bodyPr/>
        <a:lstStyle/>
        <a:p>
          <a:pPr algn="ctr" rtl="0"/>
          <a:r>
            <a:rPr lang="es-CO" sz="1800" b="1" dirty="0" smtClean="0">
              <a:latin typeface="+mj-lt"/>
            </a:rPr>
            <a:t>ZONIFICACIÓN Y REGLAMENTACIÓN DEL ESPACIO PÚBLICO EN EL MUNICIPIO</a:t>
          </a:r>
          <a:endParaRPr lang="es-ES" sz="1800" b="1" dirty="0">
            <a:latin typeface="+mj-lt"/>
          </a:endParaRPr>
        </a:p>
      </dgm:t>
    </dgm:pt>
    <dgm:pt modelId="{0F67883D-4DCA-4C18-B6F8-2B779644CBBE}" type="parTrans" cxnId="{8780AB06-DE0A-44B5-B243-AAB12EE57E92}">
      <dgm:prSet/>
      <dgm:spPr/>
      <dgm:t>
        <a:bodyPr/>
        <a:lstStyle/>
        <a:p>
          <a:endParaRPr lang="es-ES" sz="1800" b="1" dirty="0">
            <a:solidFill>
              <a:schemeClr val="tx1"/>
            </a:solidFill>
            <a:latin typeface="+mj-lt"/>
          </a:endParaRPr>
        </a:p>
      </dgm:t>
    </dgm:pt>
    <dgm:pt modelId="{35EFA14B-0841-4DBD-B187-30FDB8BD66D2}" type="sibTrans" cxnId="{8780AB06-DE0A-44B5-B243-AAB12EE57E92}">
      <dgm:prSet/>
      <dgm:spPr/>
      <dgm:t>
        <a:bodyPr/>
        <a:lstStyle/>
        <a:p>
          <a:endParaRPr lang="es-ES" sz="1800" b="1" dirty="0">
            <a:solidFill>
              <a:schemeClr val="tx1"/>
            </a:solidFill>
            <a:latin typeface="+mj-lt"/>
          </a:endParaRPr>
        </a:p>
      </dgm:t>
    </dgm:pt>
    <dgm:pt modelId="{E9610525-8D3D-4240-B27F-AFC5D53FE813}">
      <dgm:prSet custT="1"/>
      <dgm:spPr/>
      <dgm:t>
        <a:bodyPr/>
        <a:lstStyle/>
        <a:p>
          <a:pPr algn="ctr" rtl="0"/>
          <a:r>
            <a:rPr lang="es-CO" sz="1800" b="1" dirty="0" smtClean="0">
              <a:latin typeface="+mj-lt"/>
            </a:rPr>
            <a:t>LICENCIAS</a:t>
          </a:r>
          <a:endParaRPr lang="es-CO" sz="1800" b="1" dirty="0">
            <a:latin typeface="+mj-lt"/>
          </a:endParaRPr>
        </a:p>
      </dgm:t>
    </dgm:pt>
    <dgm:pt modelId="{2F2471FE-B845-41B8-A8FA-08EBBE666AD9}" type="parTrans" cxnId="{4A9FEF27-3256-4895-9726-7718C2F41901}">
      <dgm:prSet/>
      <dgm:spPr/>
      <dgm:t>
        <a:bodyPr/>
        <a:lstStyle/>
        <a:p>
          <a:endParaRPr lang="es-ES" sz="1800" b="1" dirty="0">
            <a:solidFill>
              <a:schemeClr val="tx1"/>
            </a:solidFill>
            <a:latin typeface="+mj-lt"/>
          </a:endParaRPr>
        </a:p>
      </dgm:t>
    </dgm:pt>
    <dgm:pt modelId="{04332EE7-CB99-4D23-AB87-516B1C77C88E}" type="sibTrans" cxnId="{4A9FEF27-3256-4895-9726-7718C2F41901}">
      <dgm:prSet/>
      <dgm:spPr/>
      <dgm:t>
        <a:bodyPr/>
        <a:lstStyle/>
        <a:p>
          <a:endParaRPr lang="es-ES" sz="1800" b="1" dirty="0">
            <a:solidFill>
              <a:schemeClr val="tx1"/>
            </a:solidFill>
            <a:latin typeface="+mj-lt"/>
          </a:endParaRPr>
        </a:p>
      </dgm:t>
    </dgm:pt>
    <dgm:pt modelId="{780928E0-80C1-4478-8B95-8AC637510BF4}">
      <dgm:prSet custT="1"/>
      <dgm:spPr/>
      <dgm:t>
        <a:bodyPr/>
        <a:lstStyle/>
        <a:p>
          <a:pPr algn="ctr" rtl="0"/>
          <a:r>
            <a:rPr lang="es-CO" sz="1800" b="1" dirty="0" smtClean="0">
              <a:latin typeface="+mj-lt"/>
            </a:rPr>
            <a:t>CONCEPTO USO DE SUELO</a:t>
          </a:r>
          <a:endParaRPr lang="es-ES" sz="1800" b="1" dirty="0">
            <a:latin typeface="+mj-lt"/>
          </a:endParaRPr>
        </a:p>
      </dgm:t>
    </dgm:pt>
    <dgm:pt modelId="{4345F124-C7AC-4C98-BA71-83EA0EC31FC3}" type="parTrans" cxnId="{C6F200CA-90F0-4232-AC57-7352E67F382A}">
      <dgm:prSet/>
      <dgm:spPr/>
      <dgm:t>
        <a:bodyPr/>
        <a:lstStyle/>
        <a:p>
          <a:endParaRPr lang="es-ES" sz="1800" b="1" dirty="0">
            <a:solidFill>
              <a:schemeClr val="tx1"/>
            </a:solidFill>
            <a:latin typeface="+mj-lt"/>
          </a:endParaRPr>
        </a:p>
      </dgm:t>
    </dgm:pt>
    <dgm:pt modelId="{7DA16129-3FC5-48AB-950B-71F5D9C6EFF7}" type="sibTrans" cxnId="{C6F200CA-90F0-4232-AC57-7352E67F382A}">
      <dgm:prSet/>
      <dgm:spPr/>
      <dgm:t>
        <a:bodyPr/>
        <a:lstStyle/>
        <a:p>
          <a:endParaRPr lang="es-ES" sz="1800" b="1" dirty="0">
            <a:solidFill>
              <a:schemeClr val="tx1"/>
            </a:solidFill>
            <a:latin typeface="+mj-lt"/>
          </a:endParaRPr>
        </a:p>
      </dgm:t>
    </dgm:pt>
    <dgm:pt modelId="{7E67971F-BA32-4E11-93F0-A6345159B2AB}">
      <dgm:prSet custT="1"/>
      <dgm:spPr/>
      <dgm:t>
        <a:bodyPr/>
        <a:lstStyle/>
        <a:p>
          <a:pPr algn="ctr" rtl="0"/>
          <a:r>
            <a:rPr lang="es-CO" sz="1800" b="1" dirty="0" smtClean="0">
              <a:latin typeface="+mj-lt"/>
            </a:rPr>
            <a:t>CUMPLIMIENTO DEL POT</a:t>
          </a:r>
          <a:endParaRPr lang="es-CO" sz="1800" b="1" dirty="0">
            <a:latin typeface="+mj-lt"/>
          </a:endParaRPr>
        </a:p>
      </dgm:t>
    </dgm:pt>
    <dgm:pt modelId="{C22D194C-0874-48DB-8B8C-1864D3FD272E}" type="parTrans" cxnId="{7854E090-962F-4EAD-BC12-160C32E1515C}">
      <dgm:prSet/>
      <dgm:spPr/>
      <dgm:t>
        <a:bodyPr/>
        <a:lstStyle/>
        <a:p>
          <a:endParaRPr lang="es-ES" sz="1800" b="1" dirty="0">
            <a:solidFill>
              <a:schemeClr val="tx1"/>
            </a:solidFill>
            <a:latin typeface="+mj-lt"/>
          </a:endParaRPr>
        </a:p>
      </dgm:t>
    </dgm:pt>
    <dgm:pt modelId="{6379BC37-C402-4A6D-8E12-8A04057588A7}" type="sibTrans" cxnId="{7854E090-962F-4EAD-BC12-160C32E1515C}">
      <dgm:prSet/>
      <dgm:spPr/>
      <dgm:t>
        <a:bodyPr/>
        <a:lstStyle/>
        <a:p>
          <a:endParaRPr lang="es-ES" sz="1800" b="1" dirty="0">
            <a:solidFill>
              <a:schemeClr val="tx1"/>
            </a:solidFill>
            <a:latin typeface="+mj-lt"/>
          </a:endParaRPr>
        </a:p>
      </dgm:t>
    </dgm:pt>
    <dgm:pt modelId="{9FC59CBC-2B9C-4CEF-A0C6-3CF5DB7D47FE}" type="pres">
      <dgm:prSet presAssocID="{08F6C9F2-E3E1-4DAA-885B-B5A3D083926D}" presName="linear" presStyleCnt="0">
        <dgm:presLayoutVars>
          <dgm:animLvl val="lvl"/>
          <dgm:resizeHandles val="exact"/>
        </dgm:presLayoutVars>
      </dgm:prSet>
      <dgm:spPr/>
      <dgm:t>
        <a:bodyPr/>
        <a:lstStyle/>
        <a:p>
          <a:endParaRPr lang="es-CO"/>
        </a:p>
      </dgm:t>
    </dgm:pt>
    <dgm:pt modelId="{49C60754-079D-44EC-BDDC-D126A06D70A0}" type="pres">
      <dgm:prSet presAssocID="{D5CEE3B2-FDFE-4BDE-BCA4-EDBE184EED0A}" presName="parentText" presStyleLbl="node1" presStyleIdx="0" presStyleCnt="8" custScaleY="121557" custLinFactY="-30605" custLinFactNeighborY="-100000">
        <dgm:presLayoutVars>
          <dgm:chMax val="0"/>
          <dgm:bulletEnabled val="1"/>
        </dgm:presLayoutVars>
      </dgm:prSet>
      <dgm:spPr/>
      <dgm:t>
        <a:bodyPr/>
        <a:lstStyle/>
        <a:p>
          <a:endParaRPr lang="es-CO"/>
        </a:p>
      </dgm:t>
    </dgm:pt>
    <dgm:pt modelId="{AFD8F7BF-81E6-4EE0-996B-2872CE1C5DA1}" type="pres">
      <dgm:prSet presAssocID="{20616432-EF79-4588-A7D8-636992A64C38}" presName="spacer" presStyleCnt="0"/>
      <dgm:spPr/>
      <dgm:t>
        <a:bodyPr/>
        <a:lstStyle/>
        <a:p>
          <a:endParaRPr lang="es-ES"/>
        </a:p>
      </dgm:t>
    </dgm:pt>
    <dgm:pt modelId="{619C4288-4B64-46C8-8DE2-C5E471CF905A}" type="pres">
      <dgm:prSet presAssocID="{A33564B1-6D3F-4D81-8C7D-94F1CDCDB673}" presName="parentText" presStyleLbl="node1" presStyleIdx="1" presStyleCnt="8" custLinFactY="11092" custLinFactNeighborY="100000">
        <dgm:presLayoutVars>
          <dgm:chMax val="0"/>
          <dgm:bulletEnabled val="1"/>
        </dgm:presLayoutVars>
      </dgm:prSet>
      <dgm:spPr/>
      <dgm:t>
        <a:bodyPr/>
        <a:lstStyle/>
        <a:p>
          <a:endParaRPr lang="es-CO"/>
        </a:p>
      </dgm:t>
    </dgm:pt>
    <dgm:pt modelId="{BF80DD22-F79E-4E2B-ABE1-C307143AA427}" type="pres">
      <dgm:prSet presAssocID="{E746BF75-CBC8-4F24-9595-3006CA9C19D1}" presName="spacer" presStyleCnt="0"/>
      <dgm:spPr/>
      <dgm:t>
        <a:bodyPr/>
        <a:lstStyle/>
        <a:p>
          <a:endParaRPr lang="es-ES"/>
        </a:p>
      </dgm:t>
    </dgm:pt>
    <dgm:pt modelId="{88EDC81C-8726-4B25-9B3D-E66466D54BD2}" type="pres">
      <dgm:prSet presAssocID="{A3848E25-FF81-4A98-B889-0ADE75115735}" presName="parentText" presStyleLbl="node1" presStyleIdx="2" presStyleCnt="8" custLinFactY="22763" custLinFactNeighborY="100000">
        <dgm:presLayoutVars>
          <dgm:chMax val="0"/>
          <dgm:bulletEnabled val="1"/>
        </dgm:presLayoutVars>
      </dgm:prSet>
      <dgm:spPr/>
      <dgm:t>
        <a:bodyPr/>
        <a:lstStyle/>
        <a:p>
          <a:endParaRPr lang="es-CO"/>
        </a:p>
      </dgm:t>
    </dgm:pt>
    <dgm:pt modelId="{CC0156E8-7470-42C5-88BB-841815628D86}" type="pres">
      <dgm:prSet presAssocID="{CB5E0179-7142-4D25-A212-B887286B99AA}" presName="spacer" presStyleCnt="0"/>
      <dgm:spPr/>
      <dgm:t>
        <a:bodyPr/>
        <a:lstStyle/>
        <a:p>
          <a:endParaRPr lang="es-ES"/>
        </a:p>
      </dgm:t>
    </dgm:pt>
    <dgm:pt modelId="{CCCFC526-79C6-449B-9A78-A81F507A6209}" type="pres">
      <dgm:prSet presAssocID="{89C47208-12FE-48D5-AA78-A12E4D599211}" presName="parentText" presStyleLbl="node1" presStyleIdx="3" presStyleCnt="8" custLinFactY="43461" custLinFactNeighborY="100000">
        <dgm:presLayoutVars>
          <dgm:chMax val="0"/>
          <dgm:bulletEnabled val="1"/>
        </dgm:presLayoutVars>
      </dgm:prSet>
      <dgm:spPr/>
      <dgm:t>
        <a:bodyPr/>
        <a:lstStyle/>
        <a:p>
          <a:endParaRPr lang="es-CO"/>
        </a:p>
      </dgm:t>
    </dgm:pt>
    <dgm:pt modelId="{64F5F515-4ECA-4B40-B836-8043011CE11C}" type="pres">
      <dgm:prSet presAssocID="{24E8AE86-8504-4AF0-B4BF-D46815533013}" presName="spacer" presStyleCnt="0"/>
      <dgm:spPr/>
      <dgm:t>
        <a:bodyPr/>
        <a:lstStyle/>
        <a:p>
          <a:endParaRPr lang="es-ES"/>
        </a:p>
      </dgm:t>
    </dgm:pt>
    <dgm:pt modelId="{73FB9850-4169-4508-9731-F84B85F494EB}" type="pres">
      <dgm:prSet presAssocID="{6CE6FF77-7DAE-4DA9-B58F-35B6DCE55399}" presName="parentText" presStyleLbl="node1" presStyleIdx="4" presStyleCnt="8" custLinFactY="70643" custLinFactNeighborY="100000">
        <dgm:presLayoutVars>
          <dgm:chMax val="0"/>
          <dgm:bulletEnabled val="1"/>
        </dgm:presLayoutVars>
      </dgm:prSet>
      <dgm:spPr/>
      <dgm:t>
        <a:bodyPr/>
        <a:lstStyle/>
        <a:p>
          <a:endParaRPr lang="es-CO"/>
        </a:p>
      </dgm:t>
    </dgm:pt>
    <dgm:pt modelId="{61A8AF7A-4000-4ED5-A9C7-EEA3880DA12F}" type="pres">
      <dgm:prSet presAssocID="{35EFA14B-0841-4DBD-B187-30FDB8BD66D2}" presName="spacer" presStyleCnt="0"/>
      <dgm:spPr/>
      <dgm:t>
        <a:bodyPr/>
        <a:lstStyle/>
        <a:p>
          <a:endParaRPr lang="es-ES"/>
        </a:p>
      </dgm:t>
    </dgm:pt>
    <dgm:pt modelId="{B62F8472-1D40-4C79-BDAA-E5109546E69A}" type="pres">
      <dgm:prSet presAssocID="{E9610525-8D3D-4240-B27F-AFC5D53FE813}" presName="parentText" presStyleLbl="node1" presStyleIdx="5" presStyleCnt="8" custScaleY="79634" custLinFactY="84597" custLinFactNeighborY="100000">
        <dgm:presLayoutVars>
          <dgm:chMax val="0"/>
          <dgm:bulletEnabled val="1"/>
        </dgm:presLayoutVars>
      </dgm:prSet>
      <dgm:spPr/>
      <dgm:t>
        <a:bodyPr/>
        <a:lstStyle/>
        <a:p>
          <a:endParaRPr lang="es-CO"/>
        </a:p>
      </dgm:t>
    </dgm:pt>
    <dgm:pt modelId="{D8EAEB1C-D208-4067-8E04-0548FC19433C}" type="pres">
      <dgm:prSet presAssocID="{04332EE7-CB99-4D23-AB87-516B1C77C88E}" presName="spacer" presStyleCnt="0"/>
      <dgm:spPr/>
      <dgm:t>
        <a:bodyPr/>
        <a:lstStyle/>
        <a:p>
          <a:endParaRPr lang="es-ES"/>
        </a:p>
      </dgm:t>
    </dgm:pt>
    <dgm:pt modelId="{FFDC1C54-B6EF-41EF-A940-99BB16F8ECDF}" type="pres">
      <dgm:prSet presAssocID="{780928E0-80C1-4478-8B95-8AC637510BF4}" presName="parentText" presStyleLbl="node1" presStyleIdx="6" presStyleCnt="8" custLinFactY="121268" custLinFactNeighborY="200000">
        <dgm:presLayoutVars>
          <dgm:chMax val="0"/>
          <dgm:bulletEnabled val="1"/>
        </dgm:presLayoutVars>
      </dgm:prSet>
      <dgm:spPr/>
      <dgm:t>
        <a:bodyPr/>
        <a:lstStyle/>
        <a:p>
          <a:endParaRPr lang="es-CO"/>
        </a:p>
      </dgm:t>
    </dgm:pt>
    <dgm:pt modelId="{47F5C793-DBF8-4778-B1B4-298D1FC648BF}" type="pres">
      <dgm:prSet presAssocID="{7DA16129-3FC5-48AB-950B-71F5D9C6EFF7}" presName="spacer" presStyleCnt="0"/>
      <dgm:spPr/>
      <dgm:t>
        <a:bodyPr/>
        <a:lstStyle/>
        <a:p>
          <a:endParaRPr lang="es-ES"/>
        </a:p>
      </dgm:t>
    </dgm:pt>
    <dgm:pt modelId="{5D10B717-DE79-448E-838C-CFBF739DE553}" type="pres">
      <dgm:prSet presAssocID="{7E67971F-BA32-4E11-93F0-A6345159B2AB}" presName="parentText" presStyleLbl="node1" presStyleIdx="7" presStyleCnt="8" custLinFactY="167153" custLinFactNeighborY="200000">
        <dgm:presLayoutVars>
          <dgm:chMax val="0"/>
          <dgm:bulletEnabled val="1"/>
        </dgm:presLayoutVars>
      </dgm:prSet>
      <dgm:spPr/>
      <dgm:t>
        <a:bodyPr/>
        <a:lstStyle/>
        <a:p>
          <a:endParaRPr lang="es-CO"/>
        </a:p>
      </dgm:t>
    </dgm:pt>
  </dgm:ptLst>
  <dgm:cxnLst>
    <dgm:cxn modelId="{2CF29397-D673-40CC-A767-5F0C4CE08ADD}" type="presOf" srcId="{A3848E25-FF81-4A98-B889-0ADE75115735}" destId="{88EDC81C-8726-4B25-9B3D-E66466D54BD2}" srcOrd="0" destOrd="0" presId="urn:microsoft.com/office/officeart/2005/8/layout/vList2"/>
    <dgm:cxn modelId="{8D55F8D1-62E9-46AD-973C-BCA233881492}" type="presOf" srcId="{08F6C9F2-E3E1-4DAA-885B-B5A3D083926D}" destId="{9FC59CBC-2B9C-4CEF-A0C6-3CF5DB7D47FE}" srcOrd="0" destOrd="0" presId="urn:microsoft.com/office/officeart/2005/8/layout/vList2"/>
    <dgm:cxn modelId="{0416F9B9-5B7C-4FE7-A566-0D740415D76E}" type="presOf" srcId="{D5CEE3B2-FDFE-4BDE-BCA4-EDBE184EED0A}" destId="{49C60754-079D-44EC-BDDC-D126A06D70A0}" srcOrd="0" destOrd="0" presId="urn:microsoft.com/office/officeart/2005/8/layout/vList2"/>
    <dgm:cxn modelId="{E9BC65F4-DB7F-4F26-8FB8-F7E29A6325FD}" type="presOf" srcId="{7E67971F-BA32-4E11-93F0-A6345159B2AB}" destId="{5D10B717-DE79-448E-838C-CFBF739DE553}" srcOrd="0" destOrd="0" presId="urn:microsoft.com/office/officeart/2005/8/layout/vList2"/>
    <dgm:cxn modelId="{A1607F59-8BB0-4DF3-806C-911BB5B2E0D0}" srcId="{08F6C9F2-E3E1-4DAA-885B-B5A3D083926D}" destId="{A33564B1-6D3F-4D81-8C7D-94F1CDCDB673}" srcOrd="1" destOrd="0" parTransId="{D52F548A-824E-427D-88A2-BF15A00F7183}" sibTransId="{E746BF75-CBC8-4F24-9595-3006CA9C19D1}"/>
    <dgm:cxn modelId="{C6F200CA-90F0-4232-AC57-7352E67F382A}" srcId="{08F6C9F2-E3E1-4DAA-885B-B5A3D083926D}" destId="{780928E0-80C1-4478-8B95-8AC637510BF4}" srcOrd="6" destOrd="0" parTransId="{4345F124-C7AC-4C98-BA71-83EA0EC31FC3}" sibTransId="{7DA16129-3FC5-48AB-950B-71F5D9C6EFF7}"/>
    <dgm:cxn modelId="{7854E090-962F-4EAD-BC12-160C32E1515C}" srcId="{08F6C9F2-E3E1-4DAA-885B-B5A3D083926D}" destId="{7E67971F-BA32-4E11-93F0-A6345159B2AB}" srcOrd="7" destOrd="0" parTransId="{C22D194C-0874-48DB-8B8C-1864D3FD272E}" sibTransId="{6379BC37-C402-4A6D-8E12-8A04057588A7}"/>
    <dgm:cxn modelId="{2F46B912-9F82-4C71-B8AE-F7A6390B74E5}" type="presOf" srcId="{6CE6FF77-7DAE-4DA9-B58F-35B6DCE55399}" destId="{73FB9850-4169-4508-9731-F84B85F494EB}" srcOrd="0" destOrd="0" presId="urn:microsoft.com/office/officeart/2005/8/layout/vList2"/>
    <dgm:cxn modelId="{969EA8CB-B313-4261-8331-F217E10857CD}" srcId="{08F6C9F2-E3E1-4DAA-885B-B5A3D083926D}" destId="{89C47208-12FE-48D5-AA78-A12E4D599211}" srcOrd="3" destOrd="0" parTransId="{7F875173-0F15-4DE5-B071-014D79FA0FBA}" sibTransId="{24E8AE86-8504-4AF0-B4BF-D46815533013}"/>
    <dgm:cxn modelId="{6472D444-8D22-49B0-BD7C-210126DE6E53}" type="presOf" srcId="{A33564B1-6D3F-4D81-8C7D-94F1CDCDB673}" destId="{619C4288-4B64-46C8-8DE2-C5E471CF905A}" srcOrd="0" destOrd="0" presId="urn:microsoft.com/office/officeart/2005/8/layout/vList2"/>
    <dgm:cxn modelId="{038794F1-1C0C-4CA9-BAB6-544A72F05424}" type="presOf" srcId="{89C47208-12FE-48D5-AA78-A12E4D599211}" destId="{CCCFC526-79C6-449B-9A78-A81F507A6209}" srcOrd="0" destOrd="0" presId="urn:microsoft.com/office/officeart/2005/8/layout/vList2"/>
    <dgm:cxn modelId="{4A9FEF27-3256-4895-9726-7718C2F41901}" srcId="{08F6C9F2-E3E1-4DAA-885B-B5A3D083926D}" destId="{E9610525-8D3D-4240-B27F-AFC5D53FE813}" srcOrd="5" destOrd="0" parTransId="{2F2471FE-B845-41B8-A8FA-08EBBE666AD9}" sibTransId="{04332EE7-CB99-4D23-AB87-516B1C77C88E}"/>
    <dgm:cxn modelId="{1E13398D-49D0-4E15-9F4B-77023A9895D3}" type="presOf" srcId="{E9610525-8D3D-4240-B27F-AFC5D53FE813}" destId="{B62F8472-1D40-4C79-BDAA-E5109546E69A}" srcOrd="0" destOrd="0" presId="urn:microsoft.com/office/officeart/2005/8/layout/vList2"/>
    <dgm:cxn modelId="{E7A6652D-1051-4EA7-A8E6-C10FD0D153B2}" srcId="{08F6C9F2-E3E1-4DAA-885B-B5A3D083926D}" destId="{A3848E25-FF81-4A98-B889-0ADE75115735}" srcOrd="2" destOrd="0" parTransId="{D4653039-39C8-4E71-953F-B6A239F5D57D}" sibTransId="{CB5E0179-7142-4D25-A212-B887286B99AA}"/>
    <dgm:cxn modelId="{3F98599B-5744-463F-AD48-C3863281DE41}" type="presOf" srcId="{780928E0-80C1-4478-8B95-8AC637510BF4}" destId="{FFDC1C54-B6EF-41EF-A940-99BB16F8ECDF}" srcOrd="0" destOrd="0" presId="urn:microsoft.com/office/officeart/2005/8/layout/vList2"/>
    <dgm:cxn modelId="{D74DF157-0176-4FD1-84DA-C64C0671F96A}" srcId="{08F6C9F2-E3E1-4DAA-885B-B5A3D083926D}" destId="{D5CEE3B2-FDFE-4BDE-BCA4-EDBE184EED0A}" srcOrd="0" destOrd="0" parTransId="{0F6E1EC4-F4D5-4965-A439-D3BBBAFFFBFA}" sibTransId="{20616432-EF79-4588-A7D8-636992A64C38}"/>
    <dgm:cxn modelId="{8780AB06-DE0A-44B5-B243-AAB12EE57E92}" srcId="{08F6C9F2-E3E1-4DAA-885B-B5A3D083926D}" destId="{6CE6FF77-7DAE-4DA9-B58F-35B6DCE55399}" srcOrd="4" destOrd="0" parTransId="{0F67883D-4DCA-4C18-B6F8-2B779644CBBE}" sibTransId="{35EFA14B-0841-4DBD-B187-30FDB8BD66D2}"/>
    <dgm:cxn modelId="{46729681-EB28-46D5-860F-E47FE0C26AA3}" type="presParOf" srcId="{9FC59CBC-2B9C-4CEF-A0C6-3CF5DB7D47FE}" destId="{49C60754-079D-44EC-BDDC-D126A06D70A0}" srcOrd="0" destOrd="0" presId="urn:microsoft.com/office/officeart/2005/8/layout/vList2"/>
    <dgm:cxn modelId="{F131B937-F78F-49AF-94EE-6EF76ABB9027}" type="presParOf" srcId="{9FC59CBC-2B9C-4CEF-A0C6-3CF5DB7D47FE}" destId="{AFD8F7BF-81E6-4EE0-996B-2872CE1C5DA1}" srcOrd="1" destOrd="0" presId="urn:microsoft.com/office/officeart/2005/8/layout/vList2"/>
    <dgm:cxn modelId="{EDA61F4D-D4F8-4FEB-82AA-5F9A16B8CECF}" type="presParOf" srcId="{9FC59CBC-2B9C-4CEF-A0C6-3CF5DB7D47FE}" destId="{619C4288-4B64-46C8-8DE2-C5E471CF905A}" srcOrd="2" destOrd="0" presId="urn:microsoft.com/office/officeart/2005/8/layout/vList2"/>
    <dgm:cxn modelId="{500ADFB9-B05C-4333-AC93-D23B2F147EFD}" type="presParOf" srcId="{9FC59CBC-2B9C-4CEF-A0C6-3CF5DB7D47FE}" destId="{BF80DD22-F79E-4E2B-ABE1-C307143AA427}" srcOrd="3" destOrd="0" presId="urn:microsoft.com/office/officeart/2005/8/layout/vList2"/>
    <dgm:cxn modelId="{7FD5F73B-620E-4848-896D-64422053821B}" type="presParOf" srcId="{9FC59CBC-2B9C-4CEF-A0C6-3CF5DB7D47FE}" destId="{88EDC81C-8726-4B25-9B3D-E66466D54BD2}" srcOrd="4" destOrd="0" presId="urn:microsoft.com/office/officeart/2005/8/layout/vList2"/>
    <dgm:cxn modelId="{97912277-EC6E-4690-8791-2FE6F3CAD32E}" type="presParOf" srcId="{9FC59CBC-2B9C-4CEF-A0C6-3CF5DB7D47FE}" destId="{CC0156E8-7470-42C5-88BB-841815628D86}" srcOrd="5" destOrd="0" presId="urn:microsoft.com/office/officeart/2005/8/layout/vList2"/>
    <dgm:cxn modelId="{1ED15C76-783D-455D-A552-94B0CCC4B425}" type="presParOf" srcId="{9FC59CBC-2B9C-4CEF-A0C6-3CF5DB7D47FE}" destId="{CCCFC526-79C6-449B-9A78-A81F507A6209}" srcOrd="6" destOrd="0" presId="urn:microsoft.com/office/officeart/2005/8/layout/vList2"/>
    <dgm:cxn modelId="{C0051127-0745-4BF2-889E-0C16E82B289A}" type="presParOf" srcId="{9FC59CBC-2B9C-4CEF-A0C6-3CF5DB7D47FE}" destId="{64F5F515-4ECA-4B40-B836-8043011CE11C}" srcOrd="7" destOrd="0" presId="urn:microsoft.com/office/officeart/2005/8/layout/vList2"/>
    <dgm:cxn modelId="{5F9602D8-EB5F-4B4F-BA20-5E1AFFDF934B}" type="presParOf" srcId="{9FC59CBC-2B9C-4CEF-A0C6-3CF5DB7D47FE}" destId="{73FB9850-4169-4508-9731-F84B85F494EB}" srcOrd="8" destOrd="0" presId="urn:microsoft.com/office/officeart/2005/8/layout/vList2"/>
    <dgm:cxn modelId="{D689565E-DBDF-4216-B55E-2B1A5AAC19AC}" type="presParOf" srcId="{9FC59CBC-2B9C-4CEF-A0C6-3CF5DB7D47FE}" destId="{61A8AF7A-4000-4ED5-A9C7-EEA3880DA12F}" srcOrd="9" destOrd="0" presId="urn:microsoft.com/office/officeart/2005/8/layout/vList2"/>
    <dgm:cxn modelId="{1C0173D6-1A5D-458A-A1FB-A12A38E338BC}" type="presParOf" srcId="{9FC59CBC-2B9C-4CEF-A0C6-3CF5DB7D47FE}" destId="{B62F8472-1D40-4C79-BDAA-E5109546E69A}" srcOrd="10" destOrd="0" presId="urn:microsoft.com/office/officeart/2005/8/layout/vList2"/>
    <dgm:cxn modelId="{5DD14988-DE20-4F2F-A774-C77A60BF03B4}" type="presParOf" srcId="{9FC59CBC-2B9C-4CEF-A0C6-3CF5DB7D47FE}" destId="{D8EAEB1C-D208-4067-8E04-0548FC19433C}" srcOrd="11" destOrd="0" presId="urn:microsoft.com/office/officeart/2005/8/layout/vList2"/>
    <dgm:cxn modelId="{365BAB1D-FFAF-4D7F-B94D-F0819F978D2D}" type="presParOf" srcId="{9FC59CBC-2B9C-4CEF-A0C6-3CF5DB7D47FE}" destId="{FFDC1C54-B6EF-41EF-A940-99BB16F8ECDF}" srcOrd="12" destOrd="0" presId="urn:microsoft.com/office/officeart/2005/8/layout/vList2"/>
    <dgm:cxn modelId="{7F35227F-2E46-4A7D-9871-8D8B349381B7}" type="presParOf" srcId="{9FC59CBC-2B9C-4CEF-A0C6-3CF5DB7D47FE}" destId="{47F5C793-DBF8-4778-B1B4-298D1FC648BF}" srcOrd="13" destOrd="0" presId="urn:microsoft.com/office/officeart/2005/8/layout/vList2"/>
    <dgm:cxn modelId="{6AF9E581-015E-4511-B8DC-1774E98B1D0C}" type="presParOf" srcId="{9FC59CBC-2B9C-4CEF-A0C6-3CF5DB7D47FE}" destId="{5D10B717-DE79-448E-838C-CFBF739DE553}" srcOrd="14"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C9CA7-4D76-4412-82CB-EC058BBF65A9}">
      <dsp:nvSpPr>
        <dsp:cNvPr id="0" name=""/>
        <dsp:cNvSpPr/>
      </dsp:nvSpPr>
      <dsp:spPr>
        <a:xfrm>
          <a:off x="0" y="0"/>
          <a:ext cx="4104456" cy="1062871"/>
        </a:xfrm>
        <a:prstGeom prst="roundRect">
          <a:avLst/>
        </a:prstGeom>
        <a:noFill/>
        <a:ln w="57150" cap="flat" cmpd="sng" algn="ctr">
          <a:solidFill>
            <a:srgbClr val="00A9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CO" sz="1900" b="1" kern="1200" dirty="0" smtClean="0">
              <a:solidFill>
                <a:schemeClr val="tx1"/>
              </a:solidFill>
              <a:latin typeface="+mj-lt"/>
            </a:rPr>
            <a:t>APLICAR EL COMPARENDO AMBIENTAL</a:t>
          </a:r>
          <a:endParaRPr lang="es-CO" sz="1900" b="1" kern="1200" dirty="0">
            <a:solidFill>
              <a:schemeClr val="tx1"/>
            </a:solidFill>
            <a:latin typeface="+mj-lt"/>
          </a:endParaRPr>
        </a:p>
      </dsp:txBody>
      <dsp:txXfrm>
        <a:off x="51885" y="51885"/>
        <a:ext cx="4000686" cy="959101"/>
      </dsp:txXfrm>
    </dsp:sp>
    <dsp:sp modelId="{1B38ABA2-BA4F-4D86-80B0-331295D05614}">
      <dsp:nvSpPr>
        <dsp:cNvPr id="0" name=""/>
        <dsp:cNvSpPr/>
      </dsp:nvSpPr>
      <dsp:spPr>
        <a:xfrm>
          <a:off x="0" y="1160752"/>
          <a:ext cx="4104456" cy="1062871"/>
        </a:xfrm>
        <a:prstGeom prst="roundRect">
          <a:avLst/>
        </a:prstGeom>
        <a:noFill/>
        <a:ln w="57150" cap="flat" cmpd="sng" algn="ctr">
          <a:solidFill>
            <a:srgbClr val="004B8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CO" sz="1900" b="1" kern="1200" dirty="0" smtClean="0">
              <a:solidFill>
                <a:schemeClr val="tx1"/>
              </a:solidFill>
              <a:latin typeface="+mj-lt"/>
            </a:rPr>
            <a:t>IMPONER LAS SANCIONES CORRESPONDIENTES</a:t>
          </a:r>
          <a:endParaRPr lang="es-CO" sz="1900" b="1" kern="1200" dirty="0">
            <a:solidFill>
              <a:schemeClr val="tx1"/>
            </a:solidFill>
            <a:latin typeface="+mj-lt"/>
          </a:endParaRPr>
        </a:p>
      </dsp:txBody>
      <dsp:txXfrm>
        <a:off x="51885" y="1212637"/>
        <a:ext cx="4000686" cy="959101"/>
      </dsp:txXfrm>
    </dsp:sp>
    <dsp:sp modelId="{CA5DF0F2-F31B-437C-8779-2382D5383693}">
      <dsp:nvSpPr>
        <dsp:cNvPr id="0" name=""/>
        <dsp:cNvSpPr/>
      </dsp:nvSpPr>
      <dsp:spPr>
        <a:xfrm>
          <a:off x="0" y="2321504"/>
          <a:ext cx="4104456" cy="1062871"/>
        </a:xfrm>
        <a:prstGeom prst="roundRect">
          <a:avLst/>
        </a:prstGeom>
        <a:noFill/>
        <a:ln w="57150" cap="flat" cmpd="sng" algn="ctr">
          <a:solidFill>
            <a:srgbClr val="FFCB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CO" sz="1900" b="1" kern="1200" dirty="0" smtClean="0">
              <a:solidFill>
                <a:schemeClr val="tx1"/>
              </a:solidFill>
              <a:latin typeface="+mj-lt"/>
            </a:rPr>
            <a:t>HACER LLEGAR LA INFORMACIÓN DE LOS COMPARENDOS REALIZADOS A LA CAR</a:t>
          </a:r>
          <a:endParaRPr lang="es-CO" sz="1900" b="1" kern="1200" dirty="0">
            <a:solidFill>
              <a:schemeClr val="tx1"/>
            </a:solidFill>
            <a:latin typeface="+mj-lt"/>
          </a:endParaRPr>
        </a:p>
      </dsp:txBody>
      <dsp:txXfrm>
        <a:off x="51885" y="2373389"/>
        <a:ext cx="4000686" cy="959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6497-9C62-4AF7-8906-5F8DFEE1BAB5}">
      <dsp:nvSpPr>
        <dsp:cNvPr id="0" name=""/>
        <dsp:cNvSpPr/>
      </dsp:nvSpPr>
      <dsp:spPr>
        <a:xfrm>
          <a:off x="0" y="365772"/>
          <a:ext cx="7488832" cy="71225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b="1" kern="1200" dirty="0" smtClean="0">
              <a:latin typeface="+mj-lt"/>
            </a:rPr>
            <a:t>ATENDER LAS QUEJAS PRESENTADAS</a:t>
          </a:r>
          <a:endParaRPr lang="es-CO" sz="1600" b="1" kern="1200" dirty="0">
            <a:latin typeface="+mj-lt"/>
          </a:endParaRPr>
        </a:p>
      </dsp:txBody>
      <dsp:txXfrm>
        <a:off x="34769" y="400541"/>
        <a:ext cx="7419294" cy="642717"/>
      </dsp:txXfrm>
    </dsp:sp>
    <dsp:sp modelId="{A8866557-3467-4705-96F2-24E868AE6A4C}">
      <dsp:nvSpPr>
        <dsp:cNvPr id="0" name=""/>
        <dsp:cNvSpPr/>
      </dsp:nvSpPr>
      <dsp:spPr>
        <a:xfrm>
          <a:off x="0" y="1162852"/>
          <a:ext cx="7488832" cy="712255"/>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b="1" kern="1200" dirty="0" smtClean="0">
              <a:latin typeface="+mj-lt"/>
            </a:rPr>
            <a:t>VERIFICAR EL CUMPLIMIENTO DE LOS REQUISITOS DE LOS ESTABLECIMIENTOS ABIERTOS AL PÚBLICO – LEY 232/95.</a:t>
          </a:r>
          <a:endParaRPr lang="es-CO" sz="1600" b="1" kern="1200" dirty="0">
            <a:latin typeface="+mj-lt"/>
          </a:endParaRPr>
        </a:p>
      </dsp:txBody>
      <dsp:txXfrm>
        <a:off x="34769" y="1197621"/>
        <a:ext cx="7419294" cy="642717"/>
      </dsp:txXfrm>
    </dsp:sp>
    <dsp:sp modelId="{C318BF83-A1BC-4E34-A49C-1A366A0ED1DF}">
      <dsp:nvSpPr>
        <dsp:cNvPr id="0" name=""/>
        <dsp:cNvSpPr/>
      </dsp:nvSpPr>
      <dsp:spPr>
        <a:xfrm>
          <a:off x="0" y="1980201"/>
          <a:ext cx="7488832" cy="71225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latin typeface="+mj-lt"/>
            </a:rPr>
            <a:t>PROGRAMAR CON LA POLICÍA NACIONAL Y LA CAR OPERATIVOS DE SONOMETRÍA PARA CONTROLAR RUIDO AMBIENTAL RESOLUCIÓN 627/2006</a:t>
          </a:r>
          <a:endParaRPr lang="es-CO" sz="1800" b="1" kern="1200" dirty="0">
            <a:latin typeface="+mj-lt"/>
          </a:endParaRPr>
        </a:p>
      </dsp:txBody>
      <dsp:txXfrm>
        <a:off x="34769" y="2014970"/>
        <a:ext cx="7419294" cy="642717"/>
      </dsp:txXfrm>
    </dsp:sp>
    <dsp:sp modelId="{D67CFDD9-F51D-4102-A02E-03D536D07883}">
      <dsp:nvSpPr>
        <dsp:cNvPr id="0" name=""/>
        <dsp:cNvSpPr/>
      </dsp:nvSpPr>
      <dsp:spPr>
        <a:xfrm>
          <a:off x="0" y="2801526"/>
          <a:ext cx="7488832" cy="712255"/>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b="1" kern="1200" dirty="0" smtClean="0">
              <a:latin typeface="+mj-lt"/>
            </a:rPr>
            <a:t>SI ES POR INMISIÓN DE RUIDOS, ATENDER LA QUEJA CON LAS AUTORIDADES DE SALUD- RESOLUCIÓN 8321/83</a:t>
          </a:r>
          <a:endParaRPr lang="es-CO" sz="1600" b="1" kern="1200" dirty="0">
            <a:latin typeface="+mj-lt"/>
          </a:endParaRPr>
        </a:p>
      </dsp:txBody>
      <dsp:txXfrm>
        <a:off x="34769" y="2836295"/>
        <a:ext cx="7419294" cy="642717"/>
      </dsp:txXfrm>
    </dsp:sp>
    <dsp:sp modelId="{63E62A68-0EF4-4469-90A7-CBEF18730EFB}">
      <dsp:nvSpPr>
        <dsp:cNvPr id="0" name=""/>
        <dsp:cNvSpPr/>
      </dsp:nvSpPr>
      <dsp:spPr>
        <a:xfrm>
          <a:off x="0" y="3613157"/>
          <a:ext cx="7488832" cy="71225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b="1" kern="1200" dirty="0" smtClean="0">
              <a:latin typeface="+mj-lt"/>
            </a:rPr>
            <a:t>IMPONER SANCIONES</a:t>
          </a:r>
          <a:endParaRPr lang="es-CO" sz="1600" b="1" kern="1200" dirty="0">
            <a:latin typeface="+mj-lt"/>
          </a:endParaRPr>
        </a:p>
      </dsp:txBody>
      <dsp:txXfrm>
        <a:off x="34769" y="3647926"/>
        <a:ext cx="7419294" cy="642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EA819-717C-4369-89EE-B1B5BA32FCC6}">
      <dsp:nvSpPr>
        <dsp:cNvPr id="0" name=""/>
        <dsp:cNvSpPr/>
      </dsp:nvSpPr>
      <dsp:spPr>
        <a:xfrm>
          <a:off x="0" y="39811"/>
          <a:ext cx="3960440" cy="879840"/>
        </a:xfrm>
        <a:prstGeom prst="roundRect">
          <a:avLst/>
        </a:prstGeom>
        <a:noFill/>
        <a:ln w="57150" cap="flat" cmpd="sng" algn="ctr">
          <a:solidFill>
            <a:srgbClr val="00A9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mj-lt"/>
            </a:rPr>
            <a:t>DAR LOS PERMISOS DENTRO DE LAS NORMAS AMBIENTALES</a:t>
          </a:r>
          <a:endParaRPr lang="es-ES" sz="1800" b="1" kern="1200" dirty="0">
            <a:solidFill>
              <a:schemeClr val="tx1"/>
            </a:solidFill>
            <a:latin typeface="+mj-lt"/>
          </a:endParaRPr>
        </a:p>
      </dsp:txBody>
      <dsp:txXfrm>
        <a:off x="42950" y="82761"/>
        <a:ext cx="3874540" cy="793940"/>
      </dsp:txXfrm>
    </dsp:sp>
    <dsp:sp modelId="{1A593BD2-76C2-4F2C-A70F-6706F41E8A9D}">
      <dsp:nvSpPr>
        <dsp:cNvPr id="0" name=""/>
        <dsp:cNvSpPr/>
      </dsp:nvSpPr>
      <dsp:spPr>
        <a:xfrm>
          <a:off x="0" y="1055012"/>
          <a:ext cx="3960440" cy="879840"/>
        </a:xfrm>
        <a:prstGeom prst="roundRect">
          <a:avLst/>
        </a:prstGeom>
        <a:noFill/>
        <a:ln w="5715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mj-lt"/>
            </a:rPr>
            <a:t>VERIFICAR EL CUMPLIMIENTO DE LA NORMA</a:t>
          </a:r>
          <a:endParaRPr lang="es-ES" sz="1800" b="1" kern="1200" dirty="0">
            <a:solidFill>
              <a:schemeClr val="tx1"/>
            </a:solidFill>
            <a:latin typeface="+mj-lt"/>
          </a:endParaRPr>
        </a:p>
      </dsp:txBody>
      <dsp:txXfrm>
        <a:off x="42950" y="1097962"/>
        <a:ext cx="3874540" cy="793940"/>
      </dsp:txXfrm>
    </dsp:sp>
    <dsp:sp modelId="{05F95804-5E4F-49DA-AB3F-D73EF24BE919}">
      <dsp:nvSpPr>
        <dsp:cNvPr id="0" name=""/>
        <dsp:cNvSpPr/>
      </dsp:nvSpPr>
      <dsp:spPr>
        <a:xfrm>
          <a:off x="0" y="2070211"/>
          <a:ext cx="3960440" cy="879840"/>
        </a:xfrm>
        <a:prstGeom prst="roundRect">
          <a:avLst/>
        </a:prstGeom>
        <a:noFill/>
        <a:ln w="57150" cap="flat" cmpd="sng" algn="ctr">
          <a:solidFill>
            <a:srgbClr val="004B8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mj-lt"/>
            </a:rPr>
            <a:t>REALIZAR OPERATIVOS</a:t>
          </a:r>
          <a:endParaRPr lang="es-ES" sz="1800" b="1" kern="1200" dirty="0">
            <a:solidFill>
              <a:schemeClr val="tx1"/>
            </a:solidFill>
            <a:latin typeface="+mj-lt"/>
          </a:endParaRPr>
        </a:p>
      </dsp:txBody>
      <dsp:txXfrm>
        <a:off x="42950" y="2113161"/>
        <a:ext cx="3874540" cy="793940"/>
      </dsp:txXfrm>
    </dsp:sp>
    <dsp:sp modelId="{950A84F2-7BCB-4A74-9294-6443AA7477ED}">
      <dsp:nvSpPr>
        <dsp:cNvPr id="0" name=""/>
        <dsp:cNvSpPr/>
      </dsp:nvSpPr>
      <dsp:spPr>
        <a:xfrm>
          <a:off x="0" y="3085412"/>
          <a:ext cx="3960440" cy="879840"/>
        </a:xfrm>
        <a:prstGeom prst="roundRect">
          <a:avLst/>
        </a:prstGeom>
        <a:noFill/>
        <a:ln w="57150" cap="flat" cmpd="sng" algn="ctr">
          <a:solidFill>
            <a:srgbClr val="FFCB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mj-lt"/>
            </a:rPr>
            <a:t>APLICAR SANCIONES</a:t>
          </a:r>
          <a:endParaRPr lang="es-CO" sz="1800" b="1" kern="1200" dirty="0">
            <a:solidFill>
              <a:schemeClr val="tx1"/>
            </a:solidFill>
            <a:latin typeface="+mj-lt"/>
          </a:endParaRPr>
        </a:p>
      </dsp:txBody>
      <dsp:txXfrm>
        <a:off x="42950" y="3128362"/>
        <a:ext cx="3874540" cy="793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FE566-6006-4680-A73A-7DE3949DECAF}">
      <dsp:nvSpPr>
        <dsp:cNvPr id="0" name=""/>
        <dsp:cNvSpPr/>
      </dsp:nvSpPr>
      <dsp:spPr>
        <a:xfrm>
          <a:off x="0" y="23759"/>
          <a:ext cx="3240360" cy="917280"/>
        </a:xfrm>
        <a:prstGeom prst="roundRect">
          <a:avLst/>
        </a:prstGeom>
        <a:noFill/>
        <a:ln w="57150" cap="flat" cmpd="sng" algn="ctr">
          <a:solidFill>
            <a:srgbClr val="00A9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mj-lt"/>
            </a:rPr>
            <a:t>REALIZAR CONTROLES</a:t>
          </a:r>
          <a:endParaRPr lang="es-CO" sz="1800" b="1" kern="1200" dirty="0">
            <a:solidFill>
              <a:schemeClr val="tx1"/>
            </a:solidFill>
            <a:latin typeface="+mj-lt"/>
          </a:endParaRPr>
        </a:p>
      </dsp:txBody>
      <dsp:txXfrm>
        <a:off x="44778" y="68537"/>
        <a:ext cx="3150804" cy="827724"/>
      </dsp:txXfrm>
    </dsp:sp>
    <dsp:sp modelId="{BA2EC73F-3956-4C60-B617-0547B1B71AD4}">
      <dsp:nvSpPr>
        <dsp:cNvPr id="0" name=""/>
        <dsp:cNvSpPr/>
      </dsp:nvSpPr>
      <dsp:spPr>
        <a:xfrm>
          <a:off x="0" y="1082160"/>
          <a:ext cx="3240360" cy="917280"/>
        </a:xfrm>
        <a:prstGeom prst="roundRect">
          <a:avLst/>
        </a:prstGeom>
        <a:noFill/>
        <a:ln w="57150" cap="flat" cmpd="sng" algn="ctr">
          <a:solidFill>
            <a:srgbClr val="FFCB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mj-lt"/>
            </a:rPr>
            <a:t>TERMINAL DE TRANSPORTE </a:t>
          </a:r>
          <a:endParaRPr lang="es-CO" sz="1800" b="1" kern="1200" dirty="0">
            <a:solidFill>
              <a:schemeClr val="tx1"/>
            </a:solidFill>
            <a:latin typeface="+mj-lt"/>
          </a:endParaRPr>
        </a:p>
      </dsp:txBody>
      <dsp:txXfrm>
        <a:off x="44778" y="1126938"/>
        <a:ext cx="3150804" cy="827724"/>
      </dsp:txXfrm>
    </dsp:sp>
    <dsp:sp modelId="{FE8423D3-B92B-48DF-9630-C10107486135}">
      <dsp:nvSpPr>
        <dsp:cNvPr id="0" name=""/>
        <dsp:cNvSpPr/>
      </dsp:nvSpPr>
      <dsp:spPr>
        <a:xfrm>
          <a:off x="0" y="2140560"/>
          <a:ext cx="3240360" cy="917280"/>
        </a:xfrm>
        <a:prstGeom prst="roundRect">
          <a:avLst/>
        </a:prstGeom>
        <a:noFill/>
        <a:ln w="57150" cap="flat" cmpd="sng" algn="ctr">
          <a:solidFill>
            <a:srgbClr val="00A99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mj-lt"/>
            </a:rPr>
            <a:t>PLAZAS DE MERCADO</a:t>
          </a:r>
          <a:endParaRPr lang="es-ES" sz="1800" b="1" kern="1200" dirty="0">
            <a:solidFill>
              <a:schemeClr val="tx1"/>
            </a:solidFill>
            <a:latin typeface="+mj-lt"/>
          </a:endParaRPr>
        </a:p>
      </dsp:txBody>
      <dsp:txXfrm>
        <a:off x="44778" y="2185338"/>
        <a:ext cx="3150804" cy="827724"/>
      </dsp:txXfrm>
    </dsp:sp>
    <dsp:sp modelId="{43F6FB71-71A6-406E-B594-B132BDF97F76}">
      <dsp:nvSpPr>
        <dsp:cNvPr id="0" name=""/>
        <dsp:cNvSpPr/>
      </dsp:nvSpPr>
      <dsp:spPr>
        <a:xfrm>
          <a:off x="0" y="3222720"/>
          <a:ext cx="3240360" cy="917280"/>
        </a:xfrm>
        <a:prstGeom prst="roundRect">
          <a:avLst/>
        </a:prstGeom>
        <a:noFill/>
        <a:ln w="57150" cap="flat" cmpd="sng" algn="ctr">
          <a:solidFill>
            <a:srgbClr val="FFCB0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O" sz="1400" b="1" kern="1200" dirty="0" smtClean="0">
              <a:solidFill>
                <a:schemeClr val="tx1"/>
              </a:solidFill>
              <a:latin typeface="+mj-lt"/>
            </a:rPr>
            <a:t>INFORMAR A LA CAR  CUANDO SE TIENE CONOCIMIENTO DE ESTA ILEGALIDAD</a:t>
          </a:r>
          <a:br>
            <a:rPr lang="es-CO" sz="1400" b="1" kern="1200" dirty="0" smtClean="0">
              <a:solidFill>
                <a:schemeClr val="tx1"/>
              </a:solidFill>
              <a:latin typeface="+mj-lt"/>
            </a:rPr>
          </a:br>
          <a:r>
            <a:rPr lang="es-CO" sz="1400" b="1" kern="1200" dirty="0" smtClean="0">
              <a:solidFill>
                <a:schemeClr val="tx1"/>
              </a:solidFill>
              <a:latin typeface="+mj-lt"/>
            </a:rPr>
            <a:t>APOYAR A LA CAR EN LOS OPERATIVOS.</a:t>
          </a:r>
          <a:endParaRPr lang="es-CO" sz="1400" b="1" kern="1200" dirty="0">
            <a:solidFill>
              <a:schemeClr val="tx1"/>
            </a:solidFill>
            <a:latin typeface="+mj-lt"/>
          </a:endParaRPr>
        </a:p>
      </dsp:txBody>
      <dsp:txXfrm>
        <a:off x="44778" y="3267498"/>
        <a:ext cx="3150804" cy="8277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60754-079D-44EC-BDDC-D126A06D70A0}">
      <dsp:nvSpPr>
        <dsp:cNvPr id="0" name=""/>
        <dsp:cNvSpPr/>
      </dsp:nvSpPr>
      <dsp:spPr>
        <a:xfrm>
          <a:off x="0" y="0"/>
          <a:ext cx="7416824" cy="66796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latin typeface="+mj-lt"/>
            </a:rPr>
            <a:t>INCORPORACIÓN DE CONSIDERACIONES AMBIENTALES EN LOS PROCESOS DE PLANEACIÓN  MUNICIPAL Y REGIONAL</a:t>
          </a:r>
          <a:endParaRPr lang="es-CO" sz="1800" b="1" kern="1200" dirty="0">
            <a:latin typeface="+mj-lt"/>
          </a:endParaRPr>
        </a:p>
      </dsp:txBody>
      <dsp:txXfrm>
        <a:off x="32607" y="32607"/>
        <a:ext cx="7351610" cy="602746"/>
      </dsp:txXfrm>
    </dsp:sp>
    <dsp:sp modelId="{619C4288-4B64-46C8-8DE2-C5E471CF905A}">
      <dsp:nvSpPr>
        <dsp:cNvPr id="0" name=""/>
        <dsp:cNvSpPr/>
      </dsp:nvSpPr>
      <dsp:spPr>
        <a:xfrm>
          <a:off x="0" y="746627"/>
          <a:ext cx="7416824" cy="549503"/>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latin typeface="+mj-lt"/>
            </a:rPr>
            <a:t>INVESTIGAR Y ESTUDIAR LOS IMPACTOS AL MEDIO AMBIENTE</a:t>
          </a:r>
          <a:endParaRPr lang="es-ES" sz="1800" b="1" kern="1200" dirty="0">
            <a:latin typeface="+mj-lt"/>
          </a:endParaRPr>
        </a:p>
      </dsp:txBody>
      <dsp:txXfrm>
        <a:off x="26825" y="773452"/>
        <a:ext cx="7363174" cy="495853"/>
      </dsp:txXfrm>
    </dsp:sp>
    <dsp:sp modelId="{88EDC81C-8726-4B25-9B3D-E66466D54BD2}">
      <dsp:nvSpPr>
        <dsp:cNvPr id="0" name=""/>
        <dsp:cNvSpPr/>
      </dsp:nvSpPr>
      <dsp:spPr>
        <a:xfrm>
          <a:off x="0" y="1369093"/>
          <a:ext cx="7416824" cy="549503"/>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latin typeface="+mj-lt"/>
            </a:rPr>
            <a:t>ESTUDIAR LAS MEDIDAS DE MITIGACIÓN</a:t>
          </a:r>
          <a:endParaRPr lang="es-ES" sz="1800" b="1" kern="1200" dirty="0">
            <a:latin typeface="+mj-lt"/>
          </a:endParaRPr>
        </a:p>
      </dsp:txBody>
      <dsp:txXfrm>
        <a:off x="26825" y="1395918"/>
        <a:ext cx="7363174" cy="495853"/>
      </dsp:txXfrm>
    </dsp:sp>
    <dsp:sp modelId="{CCCFC526-79C6-449B-9A78-A81F507A6209}">
      <dsp:nvSpPr>
        <dsp:cNvPr id="0" name=""/>
        <dsp:cNvSpPr/>
      </dsp:nvSpPr>
      <dsp:spPr>
        <a:xfrm>
          <a:off x="0" y="2041162"/>
          <a:ext cx="7416824" cy="549503"/>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latin typeface="+mj-lt"/>
            </a:rPr>
            <a:t>ZONIFICACIÓN Y REGLAMENTACIÓN DE LOS USOS DEL SUELO.</a:t>
          </a:r>
          <a:endParaRPr lang="es-ES" sz="1800" b="1" kern="1200" dirty="0">
            <a:latin typeface="+mj-lt"/>
          </a:endParaRPr>
        </a:p>
      </dsp:txBody>
      <dsp:txXfrm>
        <a:off x="26825" y="2067987"/>
        <a:ext cx="7363174" cy="495853"/>
      </dsp:txXfrm>
    </dsp:sp>
    <dsp:sp modelId="{73FB9850-4169-4508-9731-F84B85F494EB}">
      <dsp:nvSpPr>
        <dsp:cNvPr id="0" name=""/>
        <dsp:cNvSpPr/>
      </dsp:nvSpPr>
      <dsp:spPr>
        <a:xfrm>
          <a:off x="0" y="2748861"/>
          <a:ext cx="7416824" cy="549503"/>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latin typeface="+mj-lt"/>
            </a:rPr>
            <a:t>ZONIFICACIÓN Y REGLAMENTACIÓN DEL ESPACIO PÚBLICO EN EL MUNICIPIO</a:t>
          </a:r>
          <a:endParaRPr lang="es-ES" sz="1800" b="1" kern="1200" dirty="0">
            <a:latin typeface="+mj-lt"/>
          </a:endParaRPr>
        </a:p>
      </dsp:txBody>
      <dsp:txXfrm>
        <a:off x="26825" y="2775686"/>
        <a:ext cx="7363174" cy="495853"/>
      </dsp:txXfrm>
    </dsp:sp>
    <dsp:sp modelId="{B62F8472-1D40-4C79-BDAA-E5109546E69A}">
      <dsp:nvSpPr>
        <dsp:cNvPr id="0" name=""/>
        <dsp:cNvSpPr/>
      </dsp:nvSpPr>
      <dsp:spPr>
        <a:xfrm>
          <a:off x="0" y="3383872"/>
          <a:ext cx="7416824" cy="437591"/>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latin typeface="+mj-lt"/>
            </a:rPr>
            <a:t>LICENCIAS</a:t>
          </a:r>
          <a:endParaRPr lang="es-CO" sz="1800" b="1" kern="1200" dirty="0">
            <a:latin typeface="+mj-lt"/>
          </a:endParaRPr>
        </a:p>
      </dsp:txBody>
      <dsp:txXfrm>
        <a:off x="21361" y="3405233"/>
        <a:ext cx="7374102" cy="394869"/>
      </dsp:txXfrm>
    </dsp:sp>
    <dsp:sp modelId="{FFDC1C54-B6EF-41EF-A940-99BB16F8ECDF}">
      <dsp:nvSpPr>
        <dsp:cNvPr id="0" name=""/>
        <dsp:cNvSpPr/>
      </dsp:nvSpPr>
      <dsp:spPr>
        <a:xfrm>
          <a:off x="0" y="3914992"/>
          <a:ext cx="7416824" cy="549503"/>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latin typeface="+mj-lt"/>
            </a:rPr>
            <a:t>CONCEPTO USO DE SUELO</a:t>
          </a:r>
          <a:endParaRPr lang="es-ES" sz="1800" b="1" kern="1200" dirty="0">
            <a:latin typeface="+mj-lt"/>
          </a:endParaRPr>
        </a:p>
      </dsp:txBody>
      <dsp:txXfrm>
        <a:off x="26825" y="3941817"/>
        <a:ext cx="7363174" cy="495853"/>
      </dsp:txXfrm>
    </dsp:sp>
    <dsp:sp modelId="{5D10B717-DE79-448E-838C-CFBF739DE553}">
      <dsp:nvSpPr>
        <dsp:cNvPr id="0" name=""/>
        <dsp:cNvSpPr/>
      </dsp:nvSpPr>
      <dsp:spPr>
        <a:xfrm>
          <a:off x="0" y="3914992"/>
          <a:ext cx="7416824" cy="549503"/>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latin typeface="+mj-lt"/>
            </a:rPr>
            <a:t>CUMPLIMIENTO DEL POT</a:t>
          </a:r>
          <a:endParaRPr lang="es-CO" sz="1800" b="1" kern="1200" dirty="0">
            <a:latin typeface="+mj-lt"/>
          </a:endParaRPr>
        </a:p>
      </dsp:txBody>
      <dsp:txXfrm>
        <a:off x="26825" y="3941817"/>
        <a:ext cx="7363174" cy="4958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BEB87-3B69-4D80-8D65-CE0567B7F23D}" type="datetimeFigureOut">
              <a:rPr lang="es-CO" smtClean="0"/>
              <a:pPr/>
              <a:t>23/01/2018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7CC46-4F5A-4D52-9531-703D98DA3744}" type="slidenum">
              <a:rPr lang="es-CO" smtClean="0"/>
              <a:pPr/>
              <a:t>‹Nº›</a:t>
            </a:fld>
            <a:endParaRPr lang="es-CO"/>
          </a:p>
        </p:txBody>
      </p:sp>
    </p:spTree>
    <p:extLst>
      <p:ext uri="{BB962C8B-B14F-4D97-AF65-F5344CB8AC3E}">
        <p14:creationId xmlns:p14="http://schemas.microsoft.com/office/powerpoint/2010/main" val="49228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CDD7CC46-4F5A-4D52-9531-703D98DA3744}" type="slidenum">
              <a:rPr lang="es-CO" smtClean="0">
                <a:solidFill>
                  <a:prstClr val="black"/>
                </a:solidFill>
              </a:rPr>
              <a:pPr/>
              <a:t>1</a:t>
            </a:fld>
            <a:endParaRPr lang="es-CO">
              <a:solidFill>
                <a:prstClr val="black"/>
              </a:solidFill>
            </a:endParaRPr>
          </a:p>
        </p:txBody>
      </p:sp>
    </p:spTree>
    <p:extLst>
      <p:ext uri="{BB962C8B-B14F-4D97-AF65-F5344CB8AC3E}">
        <p14:creationId xmlns:p14="http://schemas.microsoft.com/office/powerpoint/2010/main" val="76228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5E10F6C2-3787-4656-91FC-7D10A32A23CA}"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EB67898-C260-4A52-A929-6FB632BCD4D2}"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99533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6B3C52E1-2D9F-48B2-BADB-B1C58436F4C5}"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DCF126B-2775-40CA-8A8F-E4CADD1673DB}"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18616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FAAFA059-0CCA-4DD3-A461-108C4CEABCB3}"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711F7AC-AE64-4BA0-8E5E-CB77A4FD291F}"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03554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0B2A85AE-364C-4105-814B-785D2D693059}"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8C958C9-9A5A-4FD2-988B-4A377097CA0B}"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20414832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0562595-E940-4930-B0DB-9C0AC3CA3CE9}"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98A8DF3-8FD0-4A06-8B4D-F7612B2E1271}"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72725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FB9E77D6-54D1-4D3B-BB05-41E6BC0FB6EB}" type="datetimeFigureOut">
              <a:rPr lang="es-CO">
                <a:solidFill>
                  <a:prstClr val="black">
                    <a:tint val="75000"/>
                  </a:prstClr>
                </a:solidFill>
              </a:rPr>
              <a:pPr>
                <a:defRPr/>
              </a:pPr>
              <a:t>23/01/2018</a:t>
            </a:fld>
            <a:endParaRPr lang="es-C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23AFC28-2C1F-447D-9E6B-D19C3A8C2305}"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34322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D57B6FD0-151E-4ED5-BC48-47DE4EB1C691}" type="datetimeFigureOut">
              <a:rPr lang="es-CO">
                <a:solidFill>
                  <a:prstClr val="black">
                    <a:tint val="75000"/>
                  </a:prstClr>
                </a:solidFill>
              </a:rPr>
              <a:pPr>
                <a:defRPr/>
              </a:pPr>
              <a:t>23/01/2018</a:t>
            </a:fld>
            <a:endParaRPr lang="es-CO">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7661DCA9-08F0-424D-A557-4C72804F6E67}"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61232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CD38A2DF-CC3C-4B0D-8D21-02488F3CC0BC}" type="datetimeFigureOut">
              <a:rPr lang="es-CO">
                <a:solidFill>
                  <a:prstClr val="black">
                    <a:tint val="75000"/>
                  </a:prstClr>
                </a:solidFill>
              </a:rPr>
              <a:pPr>
                <a:defRPr/>
              </a:pPr>
              <a:t>23/01/2018</a:t>
            </a:fld>
            <a:endParaRPr lang="es-CO">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C5ABCB29-285A-493C-AD31-C550F106A9BE}"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411118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8505A0B-3FBE-4D36-B83F-6176EEBA7FB0}" type="datetimeFigureOut">
              <a:rPr lang="es-CO">
                <a:solidFill>
                  <a:prstClr val="black">
                    <a:tint val="75000"/>
                  </a:prstClr>
                </a:solidFill>
              </a:rPr>
              <a:pPr>
                <a:defRPr/>
              </a:pPr>
              <a:t>23/01/2018</a:t>
            </a:fld>
            <a:endParaRPr lang="es-CO">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DEC6A913-BD11-4D3A-9DE7-1C89F692CFE0}"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29695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B57A40E-686E-4D97-A72F-F8CA3E515C73}" type="datetimeFigureOut">
              <a:rPr lang="es-CO">
                <a:solidFill>
                  <a:prstClr val="black">
                    <a:tint val="75000"/>
                  </a:prstClr>
                </a:solidFill>
              </a:rPr>
              <a:pPr>
                <a:defRPr/>
              </a:pPr>
              <a:t>23/01/2018</a:t>
            </a:fld>
            <a:endParaRPr lang="es-C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CE2588C-3117-4749-A90F-E1C4E0EA566C}"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150227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2A85B1E-29E4-4CAB-9095-58338F654C72}" type="datetimeFigureOut">
              <a:rPr lang="es-CO">
                <a:solidFill>
                  <a:prstClr val="black">
                    <a:tint val="75000"/>
                  </a:prstClr>
                </a:solidFill>
              </a:rPr>
              <a:pPr>
                <a:defRPr/>
              </a:pPr>
              <a:t>23/01/2018</a:t>
            </a:fld>
            <a:endParaRPr lang="es-C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639A77F3-65B1-48B7-AFC3-DF0564C994F4}"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32771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CF66DD2-FA3C-42A0-A307-E6FFA1A8C851}" type="datetimeFigureOut">
              <a:rPr lang="es-CO">
                <a:solidFill>
                  <a:prstClr val="black">
                    <a:tint val="75000"/>
                  </a:prstClr>
                </a:solidFill>
              </a:rPr>
              <a:pPr>
                <a:defRPr/>
              </a:pPr>
              <a:t>23/01/2018</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AFC8FDC-0DBC-4703-BF28-D691FF55F426}" type="slidenum">
              <a:rPr lang="es-CO">
                <a:solidFill>
                  <a:prstClr val="black">
                    <a:tint val="75000"/>
                  </a:prstClr>
                </a:solidFill>
              </a:rPr>
              <a:pPr>
                <a:defRPr/>
              </a:pPr>
              <a:t>‹Nº›</a:t>
            </a:fld>
            <a:endParaRPr lang="es-CO">
              <a:solidFill>
                <a:prstClr val="black">
                  <a:tint val="75000"/>
                </a:prstClr>
              </a:solidFill>
            </a:endParaRPr>
          </a:p>
        </p:txBody>
      </p:sp>
    </p:spTree>
    <p:extLst>
      <p:ext uri="{BB962C8B-B14F-4D97-AF65-F5344CB8AC3E}">
        <p14:creationId xmlns:p14="http://schemas.microsoft.com/office/powerpoint/2010/main" val="580788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es-la.facebook.com/CAR.Cundi/" TargetMode="External"/><Relationship Id="rId5" Type="http://schemas.openxmlformats.org/officeDocument/2006/relationships/image" Target="../media/image22.png"/><Relationship Id="rId4" Type="http://schemas.openxmlformats.org/officeDocument/2006/relationships/hyperlink" Target="https://twitter.com/car_cund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830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23728" y="44624"/>
            <a:ext cx="7008879" cy="1077218"/>
          </a:xfrm>
          <a:prstGeom prst="rect">
            <a:avLst/>
          </a:prstGeom>
          <a:noFill/>
        </p:spPr>
        <p:txBody>
          <a:bodyPr wrap="square" lIns="91440" tIns="45720" rIns="91440" bIns="45720">
            <a:spAutoFit/>
          </a:bodyPr>
          <a:lstStyle/>
          <a:p>
            <a:pPr algn="r"/>
            <a:r>
              <a:rPr lang="es-CO" sz="3600" dirty="0">
                <a:ln w="1905"/>
                <a:solidFill>
                  <a:srgbClr val="004B88"/>
                </a:solidFill>
                <a:latin typeface="Impact" panose="020B0806030902050204" pitchFamily="34" charset="0"/>
              </a:rPr>
              <a:t>SECRETARÍA DE GOBIERNO </a:t>
            </a:r>
            <a:endParaRPr lang="es-CO" sz="3600" dirty="0" smtClean="0">
              <a:ln w="1905"/>
              <a:solidFill>
                <a:srgbClr val="004B88"/>
              </a:solidFill>
              <a:latin typeface="Impact" panose="020B0806030902050204" pitchFamily="34" charset="0"/>
            </a:endParaRPr>
          </a:p>
          <a:p>
            <a:pPr algn="r"/>
            <a:r>
              <a:rPr lang="es-CO" sz="28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SALVOCONDUCTO ÚNICO NACIONAL - SUN</a:t>
            </a:r>
            <a:endParaRPr lang="es-ES" sz="2800" cap="none" spc="0" dirty="0">
              <a:ln w="1905"/>
              <a:solidFill>
                <a:srgbClr val="004B88"/>
              </a:solidFill>
              <a:effectLst>
                <a:innerShdw blurRad="69850" dist="43180" dir="5400000">
                  <a:srgbClr val="000000">
                    <a:alpha val="65000"/>
                  </a:srgbClr>
                </a:innerShdw>
              </a:effectLst>
              <a:latin typeface="Impact" panose="020B0806030902050204" pitchFamily="34" charset="0"/>
            </a:endParaRPr>
          </a:p>
        </p:txBody>
      </p:sp>
      <p:pic>
        <p:nvPicPr>
          <p:cNvPr id="4"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5" y="836712"/>
            <a:ext cx="8136904" cy="54603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2492896"/>
            <a:ext cx="2075261" cy="2304256"/>
          </a:xfrm>
          <a:prstGeom prst="rect">
            <a:avLst/>
          </a:prstGeom>
        </p:spPr>
      </p:pic>
      <p:sp>
        <p:nvSpPr>
          <p:cNvPr id="7" name="Llamada con línea 3 (borde y barra de énfasis) 6"/>
          <p:cNvSpPr/>
          <p:nvPr/>
        </p:nvSpPr>
        <p:spPr>
          <a:xfrm>
            <a:off x="323528" y="1628800"/>
            <a:ext cx="5472608" cy="3672408"/>
          </a:xfrm>
          <a:prstGeom prst="accentBorderCallout3">
            <a:avLst>
              <a:gd name="adj1" fmla="val 24920"/>
              <a:gd name="adj2" fmla="val 104155"/>
              <a:gd name="adj3" fmla="val 24702"/>
              <a:gd name="adj4" fmla="val 120714"/>
              <a:gd name="adj5" fmla="val 86044"/>
              <a:gd name="adj6" fmla="val 120321"/>
              <a:gd name="adj7" fmla="val 86812"/>
              <a:gd name="adj8" fmla="val 144193"/>
            </a:avLst>
          </a:prstGeom>
          <a:solidFill>
            <a:schemeClr val="accent1">
              <a:lumMod val="50000"/>
              <a:alpha val="30000"/>
            </a:schemeClr>
          </a:solidFill>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CO" b="1" dirty="0">
                <a:solidFill>
                  <a:schemeClr val="tx1"/>
                </a:solidFill>
              </a:rPr>
              <a:t>El transporte de especímenes o productos de la fauna silvestre debe estar amparado en un Salvoconducto de Movilización.  Mediante Resolución No. 0438 de 2001, el Ministerio del Medio Ambiente conjuntamente con las autoridades ambientales regionales estableció el Salvoconducto Único Nacional (SUN) que opera en todo el país; permitiendo de esta forma un adecuado control y seguimiento a la obtención, uso y transporte de los especímenes de la diversidad </a:t>
            </a:r>
            <a:r>
              <a:rPr lang="es-CO" b="1" dirty="0" smtClean="0">
                <a:solidFill>
                  <a:schemeClr val="tx1"/>
                </a:solidFill>
              </a:rPr>
              <a:t>biológica</a:t>
            </a:r>
            <a:endParaRPr lang="es-CO" b="1" dirty="0">
              <a:solidFill>
                <a:schemeClr val="tx1"/>
              </a:solidFill>
            </a:endParaRPr>
          </a:p>
        </p:txBody>
      </p:sp>
      <p:sp>
        <p:nvSpPr>
          <p:cNvPr id="8" name="Rectángulo 7"/>
          <p:cNvSpPr/>
          <p:nvPr/>
        </p:nvSpPr>
        <p:spPr>
          <a:xfrm rot="177824">
            <a:off x="7157621" y="2913105"/>
            <a:ext cx="1398140" cy="1200329"/>
          </a:xfrm>
          <a:prstGeom prst="rect">
            <a:avLst/>
          </a:prstGeom>
        </p:spPr>
        <p:txBody>
          <a:bodyPr wrap="none">
            <a:spAutoFit/>
          </a:bodyPr>
          <a:lstStyle/>
          <a:p>
            <a:pPr algn="ctr"/>
            <a:r>
              <a:rPr lang="es-CO" sz="2400" b="1" dirty="0">
                <a:solidFill>
                  <a:schemeClr val="bg1">
                    <a:lumMod val="85000"/>
                  </a:schemeClr>
                </a:solidFill>
                <a:effectLst>
                  <a:outerShdw blurRad="38100" dist="38100" dir="2700000" algn="tl">
                    <a:srgbClr val="000000">
                      <a:alpha val="43137"/>
                    </a:srgbClr>
                  </a:outerShdw>
                </a:effectLst>
                <a:latin typeface="Vivaldi" panose="03020602050506090804" pitchFamily="66" charset="0"/>
              </a:rPr>
              <a:t>Resolución </a:t>
            </a:r>
            <a:endParaRPr lang="es-CO" sz="2400" b="1" dirty="0" smtClean="0">
              <a:solidFill>
                <a:schemeClr val="bg1">
                  <a:lumMod val="85000"/>
                </a:schemeClr>
              </a:solidFill>
              <a:effectLst>
                <a:outerShdw blurRad="38100" dist="38100" dir="2700000" algn="tl">
                  <a:srgbClr val="000000">
                    <a:alpha val="43137"/>
                  </a:srgbClr>
                </a:outerShdw>
              </a:effectLst>
              <a:latin typeface="Vivaldi" panose="03020602050506090804" pitchFamily="66" charset="0"/>
            </a:endParaRPr>
          </a:p>
          <a:p>
            <a:pPr algn="ctr"/>
            <a:r>
              <a:rPr lang="es-CO" sz="2400" b="1" dirty="0" smtClean="0">
                <a:solidFill>
                  <a:schemeClr val="bg1">
                    <a:lumMod val="85000"/>
                  </a:schemeClr>
                </a:solidFill>
                <a:effectLst>
                  <a:outerShdw blurRad="38100" dist="38100" dir="2700000" algn="tl">
                    <a:srgbClr val="000000">
                      <a:alpha val="43137"/>
                    </a:srgbClr>
                  </a:outerShdw>
                </a:effectLst>
                <a:latin typeface="Vivaldi" panose="03020602050506090804" pitchFamily="66" charset="0"/>
              </a:rPr>
              <a:t>No</a:t>
            </a:r>
            <a:r>
              <a:rPr lang="es-CO" sz="2400" b="1" dirty="0">
                <a:solidFill>
                  <a:schemeClr val="bg1">
                    <a:lumMod val="85000"/>
                  </a:schemeClr>
                </a:solidFill>
                <a:effectLst>
                  <a:outerShdw blurRad="38100" dist="38100" dir="2700000" algn="tl">
                    <a:srgbClr val="000000">
                      <a:alpha val="43137"/>
                    </a:srgbClr>
                  </a:outerShdw>
                </a:effectLst>
                <a:latin typeface="Vivaldi" panose="03020602050506090804" pitchFamily="66" charset="0"/>
              </a:rPr>
              <a:t>. 0438 </a:t>
            </a:r>
            <a:endParaRPr lang="es-CO" sz="2400" b="1" dirty="0" smtClean="0">
              <a:solidFill>
                <a:schemeClr val="bg1">
                  <a:lumMod val="85000"/>
                </a:schemeClr>
              </a:solidFill>
              <a:effectLst>
                <a:outerShdw blurRad="38100" dist="38100" dir="2700000" algn="tl">
                  <a:srgbClr val="000000">
                    <a:alpha val="43137"/>
                  </a:srgbClr>
                </a:outerShdw>
              </a:effectLst>
              <a:latin typeface="Vivaldi" panose="03020602050506090804" pitchFamily="66" charset="0"/>
            </a:endParaRPr>
          </a:p>
          <a:p>
            <a:pPr algn="ctr"/>
            <a:r>
              <a:rPr lang="es-CO" sz="2400" b="1" dirty="0" smtClean="0">
                <a:solidFill>
                  <a:schemeClr val="bg1">
                    <a:lumMod val="85000"/>
                  </a:schemeClr>
                </a:solidFill>
                <a:effectLst>
                  <a:outerShdw blurRad="38100" dist="38100" dir="2700000" algn="tl">
                    <a:srgbClr val="000000">
                      <a:alpha val="43137"/>
                    </a:srgbClr>
                  </a:outerShdw>
                </a:effectLst>
                <a:latin typeface="Vivaldi" panose="03020602050506090804" pitchFamily="66" charset="0"/>
              </a:rPr>
              <a:t>de </a:t>
            </a:r>
            <a:r>
              <a:rPr lang="es-CO" sz="2400" b="1" dirty="0">
                <a:solidFill>
                  <a:schemeClr val="bg1">
                    <a:lumMod val="85000"/>
                  </a:schemeClr>
                </a:solidFill>
                <a:effectLst>
                  <a:outerShdw blurRad="38100" dist="38100" dir="2700000" algn="tl">
                    <a:srgbClr val="000000">
                      <a:alpha val="43137"/>
                    </a:srgbClr>
                  </a:outerShdw>
                </a:effectLst>
                <a:latin typeface="Vivaldi" panose="03020602050506090804" pitchFamily="66" charset="0"/>
              </a:rPr>
              <a:t>2001</a:t>
            </a:r>
            <a:endParaRPr lang="es-ES" sz="2400" dirty="0">
              <a:solidFill>
                <a:schemeClr val="bg1">
                  <a:lumMod val="85000"/>
                </a:schemeClr>
              </a:solidFill>
              <a:effectLst>
                <a:outerShdw blurRad="38100" dist="38100" dir="2700000" algn="tl">
                  <a:srgbClr val="000000">
                    <a:alpha val="43137"/>
                  </a:srgbClr>
                </a:outerShdw>
              </a:effectLst>
              <a:latin typeface="Vivaldi" panose="03020602050506090804" pitchFamily="66" charset="0"/>
            </a:endParaRPr>
          </a:p>
        </p:txBody>
      </p:sp>
    </p:spTree>
    <p:extLst>
      <p:ext uri="{BB962C8B-B14F-4D97-AF65-F5344CB8AC3E}">
        <p14:creationId xmlns:p14="http://schemas.microsoft.com/office/powerpoint/2010/main" val="1977680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extLst/>
          </p:nvPr>
        </p:nvGraphicFramePr>
        <p:xfrm>
          <a:off x="971600" y="1340768"/>
          <a:ext cx="741682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691680" y="-33266"/>
            <a:ext cx="7452320" cy="1200329"/>
          </a:xfrm>
          <a:prstGeom prst="rect">
            <a:avLst/>
          </a:prstGeom>
          <a:noFill/>
        </p:spPr>
        <p:txBody>
          <a:bodyPr wrap="square" lIns="91440" tIns="45720" rIns="91440" bIns="45720">
            <a:spAutoFit/>
          </a:bodyPr>
          <a:lstStyle/>
          <a:p>
            <a:pPr algn="r"/>
            <a:r>
              <a:rPr lang="es-CO" sz="36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SECRETARÍA U OFICINA DE PLANEACIÓN MUNICIPAL</a:t>
            </a:r>
            <a:endParaRPr lang="es-ES" sz="3600" cap="none" spc="0" dirty="0">
              <a:ln w="1905"/>
              <a:solidFill>
                <a:srgbClr val="004B88"/>
              </a:solidFill>
              <a:effectLst>
                <a:innerShdw blurRad="69850" dist="43180" dir="5400000">
                  <a:srgbClr val="000000">
                    <a:alpha val="65000"/>
                  </a:srgbClr>
                </a:innerShdw>
              </a:effectLst>
              <a:latin typeface="Impact" panose="020B0806030902050204" pitchFamily="34" charset="0"/>
            </a:endParaRPr>
          </a:p>
        </p:txBody>
      </p:sp>
      <p:pic>
        <p:nvPicPr>
          <p:cNvPr id="4"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544" y="836712"/>
            <a:ext cx="9624528" cy="546032"/>
          </a:xfrm>
          <a:prstGeom prst="rect">
            <a:avLst/>
          </a:prstGeom>
        </p:spPr>
      </p:pic>
    </p:spTree>
    <p:extLst>
      <p:ext uri="{BB962C8B-B14F-4D97-AF65-F5344CB8AC3E}">
        <p14:creationId xmlns:p14="http://schemas.microsoft.com/office/powerpoint/2010/main" val="613995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ERSONAL\AppData\Local\Microsoft\Windows\INetCache\IE\H85MUZSG\rh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37480"/>
            <a:ext cx="4156770" cy="350368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004048" y="44624"/>
            <a:ext cx="4119526" cy="646331"/>
          </a:xfrm>
          <a:prstGeom prst="rect">
            <a:avLst/>
          </a:prstGeom>
          <a:noFill/>
        </p:spPr>
        <p:txBody>
          <a:bodyPr wrap="none" lIns="91440" tIns="45720" rIns="91440" bIns="45720">
            <a:spAutoFit/>
          </a:bodyPr>
          <a:lstStyle/>
          <a:p>
            <a:pPr algn="r"/>
            <a:r>
              <a:rPr lang="es-CO" sz="36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SECRETARÍA DE SALUD</a:t>
            </a:r>
            <a:endParaRPr lang="es-ES" sz="3600" cap="none" spc="0" dirty="0">
              <a:ln w="1905"/>
              <a:solidFill>
                <a:srgbClr val="004B88"/>
              </a:solidFill>
              <a:effectLst>
                <a:innerShdw blurRad="69850" dist="43180" dir="5400000">
                  <a:srgbClr val="000000">
                    <a:alpha val="65000"/>
                  </a:srgbClr>
                </a:innerShdw>
              </a:effectLst>
              <a:latin typeface="Impact" panose="020B0806030902050204" pitchFamily="34" charset="0"/>
            </a:endParaRPr>
          </a:p>
        </p:txBody>
      </p:sp>
      <p:pic>
        <p:nvPicPr>
          <p:cNvPr id="6"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62688"/>
            <a:ext cx="5688632" cy="546032"/>
          </a:xfrm>
          <a:prstGeom prst="rect">
            <a:avLst/>
          </a:prstGeom>
        </p:spPr>
      </p:pic>
      <p:sp>
        <p:nvSpPr>
          <p:cNvPr id="2" name="1 Rectángulo"/>
          <p:cNvSpPr/>
          <p:nvPr/>
        </p:nvSpPr>
        <p:spPr>
          <a:xfrm>
            <a:off x="323528" y="980728"/>
            <a:ext cx="4248472" cy="4493538"/>
          </a:xfrm>
          <a:prstGeom prst="rect">
            <a:avLst/>
          </a:prstGeom>
        </p:spPr>
        <p:txBody>
          <a:bodyPr wrap="square">
            <a:spAutoFit/>
          </a:bodyPr>
          <a:lstStyle/>
          <a:p>
            <a:pPr marL="342900" indent="-342900">
              <a:buClr>
                <a:srgbClr val="00A99D"/>
              </a:buClr>
              <a:buBlip>
                <a:blip r:embed="rId4"/>
              </a:buBlip>
            </a:pPr>
            <a:r>
              <a:rPr lang="es-CO" sz="2200" b="1" dirty="0">
                <a:latin typeface="+mj-lt"/>
              </a:rPr>
              <a:t>En coordinación con la Empresa de servicios públicos controlar la calidad del agua para el consumo humano.</a:t>
            </a:r>
            <a:br>
              <a:rPr lang="es-CO" sz="2200" b="1" dirty="0">
                <a:latin typeface="+mj-lt"/>
              </a:rPr>
            </a:br>
            <a:r>
              <a:rPr lang="es-CO" sz="2200" b="1" dirty="0" smtClean="0">
                <a:latin typeface="+mj-lt"/>
              </a:rPr>
              <a:t>Toma </a:t>
            </a:r>
            <a:r>
              <a:rPr lang="es-CO" sz="2200" b="1" dirty="0">
                <a:latin typeface="+mj-lt"/>
              </a:rPr>
              <a:t>de muestras</a:t>
            </a:r>
          </a:p>
          <a:p>
            <a:pPr marL="342900" indent="-342900">
              <a:buClr>
                <a:srgbClr val="00A99D"/>
              </a:buClr>
              <a:buBlip>
                <a:blip r:embed="rId4"/>
              </a:buBlip>
            </a:pPr>
            <a:r>
              <a:rPr lang="es-CO" sz="2200" b="1" dirty="0">
                <a:latin typeface="+mj-lt"/>
              </a:rPr>
              <a:t>Diseñar estrategias y adelantar las acciones para controlar y prevenir la proliferación de vectores y la ocurrencia de epidemias</a:t>
            </a:r>
            <a:r>
              <a:rPr lang="es-CO" sz="2200" b="1" dirty="0" smtClean="0">
                <a:latin typeface="+mj-lt"/>
              </a:rPr>
              <a:t>.</a:t>
            </a:r>
          </a:p>
          <a:p>
            <a:pPr marL="342900" indent="-342900">
              <a:buClr>
                <a:srgbClr val="00A99D"/>
              </a:buClr>
              <a:buBlip>
                <a:blip r:embed="rId4"/>
              </a:buBlip>
            </a:pPr>
            <a:r>
              <a:rPr lang="es-CO" sz="2200" b="1" dirty="0" smtClean="0">
                <a:latin typeface="+mj-lt"/>
              </a:rPr>
              <a:t>Realizar </a:t>
            </a:r>
            <a:r>
              <a:rPr lang="es-CO" sz="2200" b="1" dirty="0">
                <a:latin typeface="+mj-lt"/>
              </a:rPr>
              <a:t>la vigilancia y el control </a:t>
            </a:r>
            <a:r>
              <a:rPr lang="es-CO" sz="2200" b="1" dirty="0" smtClean="0">
                <a:latin typeface="+mj-lt"/>
              </a:rPr>
              <a:t>sanitario – Resolución 363/2005</a:t>
            </a:r>
          </a:p>
          <a:p>
            <a:pPr marL="342900" indent="-342900">
              <a:buClr>
                <a:srgbClr val="00A99D"/>
              </a:buClr>
              <a:buBlip>
                <a:blip r:embed="rId4"/>
              </a:buBlip>
            </a:pPr>
            <a:r>
              <a:rPr lang="es-CO" sz="2200" b="1" dirty="0" smtClean="0">
                <a:latin typeface="+mj-lt"/>
              </a:rPr>
              <a:t>Programas </a:t>
            </a:r>
            <a:r>
              <a:rPr lang="es-CO" sz="2200" b="1" dirty="0">
                <a:latin typeface="+mj-lt"/>
              </a:rPr>
              <a:t>de educación</a:t>
            </a:r>
          </a:p>
        </p:txBody>
      </p:sp>
    </p:spTree>
    <p:extLst>
      <p:ext uri="{BB962C8B-B14F-4D97-AF65-F5344CB8AC3E}">
        <p14:creationId xmlns:p14="http://schemas.microsoft.com/office/powerpoint/2010/main" val="1815783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271657"/>
            <a:ext cx="4248472" cy="4893647"/>
          </a:xfrm>
          <a:prstGeom prst="rect">
            <a:avLst/>
          </a:prstGeom>
        </p:spPr>
        <p:txBody>
          <a:bodyPr wrap="square">
            <a:spAutoFit/>
          </a:bodyPr>
          <a:lstStyle/>
          <a:p>
            <a:pPr marL="285750" indent="-285750">
              <a:buClr>
                <a:srgbClr val="00A99D"/>
              </a:buClr>
              <a:buBlip>
                <a:blip r:embed="rId2"/>
              </a:buBlip>
            </a:pPr>
            <a:r>
              <a:rPr lang="es-CO" sz="2400" b="1" dirty="0">
                <a:latin typeface="+mj-lt"/>
              </a:rPr>
              <a:t>Controlar y sancionar a los vehículos cuyas emisiones de gases y de ruido excedan los limites permitidos por la normativa </a:t>
            </a:r>
            <a:r>
              <a:rPr lang="es-CO" sz="2400" b="1" dirty="0" smtClean="0">
                <a:latin typeface="+mj-lt"/>
              </a:rPr>
              <a:t>ambiental</a:t>
            </a:r>
            <a:endParaRPr lang="es-CO" sz="2400" b="1" dirty="0">
              <a:latin typeface="+mj-lt"/>
            </a:endParaRPr>
          </a:p>
          <a:p>
            <a:pPr marL="285750" indent="-285750">
              <a:buClr>
                <a:srgbClr val="00A99D"/>
              </a:buClr>
              <a:buBlip>
                <a:blip r:embed="rId2"/>
              </a:buBlip>
            </a:pPr>
            <a:r>
              <a:rPr lang="es-CO" sz="2400" b="1" dirty="0">
                <a:latin typeface="+mj-lt"/>
              </a:rPr>
              <a:t>Hacer respetar el espacio público evitando su invasión por </a:t>
            </a:r>
            <a:r>
              <a:rPr lang="es-CO" sz="2400" b="1" dirty="0" smtClean="0">
                <a:latin typeface="+mj-lt"/>
              </a:rPr>
              <a:t>vehículos</a:t>
            </a:r>
            <a:endParaRPr lang="es-CO" sz="2400" b="1" dirty="0">
              <a:latin typeface="+mj-lt"/>
            </a:endParaRPr>
          </a:p>
          <a:p>
            <a:pPr marL="285750" indent="-285750">
              <a:buClr>
                <a:srgbClr val="00A99D"/>
              </a:buClr>
              <a:buBlip>
                <a:blip r:embed="rId2"/>
              </a:buBlip>
            </a:pPr>
            <a:r>
              <a:rPr lang="es-CO" sz="2400" b="1" dirty="0">
                <a:latin typeface="+mj-lt"/>
              </a:rPr>
              <a:t>Velar por el cumplimiento de los volúmenes de carga y protección (carpa) del material transportado</a:t>
            </a:r>
            <a:br>
              <a:rPr lang="es-CO" sz="2400" b="1" dirty="0">
                <a:latin typeface="+mj-lt"/>
              </a:rPr>
            </a:br>
            <a:endParaRPr lang="es-CO" sz="2400" b="1" dirty="0">
              <a:latin typeface="+mj-lt"/>
            </a:endParaRPr>
          </a:p>
        </p:txBody>
      </p:sp>
      <p:sp>
        <p:nvSpPr>
          <p:cNvPr id="5" name="4 Rectángulo"/>
          <p:cNvSpPr/>
          <p:nvPr/>
        </p:nvSpPr>
        <p:spPr>
          <a:xfrm>
            <a:off x="4475893" y="-27384"/>
            <a:ext cx="4674678" cy="1200329"/>
          </a:xfrm>
          <a:prstGeom prst="rect">
            <a:avLst/>
          </a:prstGeom>
          <a:noFill/>
        </p:spPr>
        <p:txBody>
          <a:bodyPr wrap="none" lIns="91440" tIns="45720" rIns="91440" bIns="45720">
            <a:spAutoFit/>
          </a:bodyPr>
          <a:lstStyle/>
          <a:p>
            <a:pPr algn="r"/>
            <a:r>
              <a:rPr lang="es-CO" sz="36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SECRETARÍA DE </a:t>
            </a:r>
          </a:p>
          <a:p>
            <a:pPr algn="r"/>
            <a:r>
              <a:rPr lang="es-CO" sz="36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TRANSITO Y TRANSPORTE</a:t>
            </a:r>
            <a:endParaRPr lang="es-ES" sz="3600" cap="none" spc="0" dirty="0">
              <a:ln w="1905"/>
              <a:solidFill>
                <a:srgbClr val="004B88"/>
              </a:solidFill>
              <a:effectLst>
                <a:innerShdw blurRad="69850" dist="43180" dir="5400000">
                  <a:srgbClr val="000000">
                    <a:alpha val="65000"/>
                  </a:srgbClr>
                </a:innerShdw>
              </a:effectLst>
              <a:latin typeface="Impact" panose="020B0806030902050204" pitchFamily="34" charset="0"/>
            </a:endParaRPr>
          </a:p>
        </p:txBody>
      </p:sp>
      <p:pic>
        <p:nvPicPr>
          <p:cNvPr id="6"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701" y="866744"/>
            <a:ext cx="6576827" cy="546032"/>
          </a:xfrm>
          <a:prstGeom prst="rect">
            <a:avLst/>
          </a:prstGeom>
        </p:spPr>
      </p:pic>
      <p:pic>
        <p:nvPicPr>
          <p:cNvPr id="7170" name="Picture 2" descr="C:\Users\PERSONAL\AppData\Local\Microsoft\Windows\INetCache\IE\H85MUZSG\transporte-multimoda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6509" y="1700808"/>
            <a:ext cx="3477939" cy="34779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73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99592" y="44624"/>
            <a:ext cx="8208912" cy="1200329"/>
          </a:xfrm>
          <a:prstGeom prst="rect">
            <a:avLst/>
          </a:prstGeom>
          <a:noFill/>
        </p:spPr>
        <p:txBody>
          <a:bodyPr wrap="square" lIns="91440" tIns="45720" rIns="91440" bIns="45720">
            <a:spAutoFit/>
          </a:bodyPr>
          <a:lstStyle/>
          <a:p>
            <a:pPr algn="r"/>
            <a:r>
              <a:rPr lang="es-CO" sz="36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SECRETARÍA DE OBRAS PÚBLICAS O INFRAESTRUCTURA</a:t>
            </a:r>
            <a:endParaRPr lang="es-ES" sz="3600" cap="none" spc="0" dirty="0">
              <a:ln w="1905"/>
              <a:solidFill>
                <a:srgbClr val="004B88"/>
              </a:solidFill>
              <a:effectLst>
                <a:innerShdw blurRad="69850" dist="43180" dir="5400000">
                  <a:srgbClr val="000000">
                    <a:alpha val="65000"/>
                  </a:srgbClr>
                </a:innerShdw>
              </a:effectLst>
              <a:latin typeface="Impact" panose="020B0806030902050204" pitchFamily="34" charset="0"/>
            </a:endParaRPr>
          </a:p>
        </p:txBody>
      </p:sp>
      <p:pic>
        <p:nvPicPr>
          <p:cNvPr id="6"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71937"/>
            <a:ext cx="9073008" cy="546032"/>
          </a:xfrm>
          <a:prstGeom prst="rect">
            <a:avLst/>
          </a:prstGeom>
        </p:spPr>
      </p:pic>
      <p:sp>
        <p:nvSpPr>
          <p:cNvPr id="2" name="Rectangle 1"/>
          <p:cNvSpPr>
            <a:spLocks noChangeArrowheads="1"/>
          </p:cNvSpPr>
          <p:nvPr/>
        </p:nvSpPr>
        <p:spPr bwMode="auto">
          <a:xfrm>
            <a:off x="179512" y="1669450"/>
            <a:ext cx="518457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
                <a:srgbClr val="00A99D"/>
              </a:buClr>
              <a:buSzTx/>
              <a:buBlip>
                <a:blip r:embed="rId3"/>
              </a:buBlip>
              <a:tabLst/>
            </a:pPr>
            <a:r>
              <a:rPr lang="es-CO" altLang="es-CO" sz="2400" b="1" dirty="0" smtClean="0">
                <a:latin typeface="+mj-lt"/>
              </a:rPr>
              <a:t>Integrar </a:t>
            </a:r>
            <a:r>
              <a:rPr lang="es-CO" altLang="es-CO" sz="2400" b="1" dirty="0">
                <a:latin typeface="+mj-lt"/>
              </a:rPr>
              <a:t>consideraciones ambientales y de espacio público en el diseño y construcción de sus </a:t>
            </a:r>
            <a:r>
              <a:rPr lang="es-CO" altLang="es-CO" sz="2400" b="1" dirty="0" smtClean="0">
                <a:latin typeface="+mj-lt"/>
              </a:rPr>
              <a:t>obras</a:t>
            </a:r>
            <a:endParaRPr lang="es-CO" altLang="es-CO" sz="2400" b="1" dirty="0">
              <a:latin typeface="+mj-lt"/>
            </a:endParaRPr>
          </a:p>
          <a:p>
            <a:pPr marL="285750" marR="0" lvl="0" indent="-285750" algn="l" defTabSz="914400" rtl="0" eaLnBrk="1" fontAlgn="base" latinLnBrk="0" hangingPunct="1">
              <a:lnSpc>
                <a:spcPct val="100000"/>
              </a:lnSpc>
              <a:spcBef>
                <a:spcPct val="0"/>
              </a:spcBef>
              <a:spcAft>
                <a:spcPct val="0"/>
              </a:spcAft>
              <a:buClr>
                <a:srgbClr val="00A99D"/>
              </a:buClr>
              <a:buSzTx/>
              <a:buBlip>
                <a:blip r:embed="rId3"/>
              </a:buBlip>
              <a:tabLst/>
            </a:pPr>
            <a:r>
              <a:rPr lang="es-CO" altLang="es-CO" sz="2400" b="1" dirty="0" smtClean="0">
                <a:latin typeface="+mj-lt"/>
              </a:rPr>
              <a:t>Arborizar</a:t>
            </a:r>
            <a:endParaRPr lang="es-CO" altLang="es-CO" sz="2400" b="1" dirty="0">
              <a:latin typeface="+mj-lt"/>
            </a:endParaRPr>
          </a:p>
          <a:p>
            <a:pPr marL="285750" marR="0" lvl="0" indent="-285750" algn="l" defTabSz="914400" rtl="0" eaLnBrk="1" fontAlgn="base" latinLnBrk="0" hangingPunct="1">
              <a:lnSpc>
                <a:spcPct val="100000"/>
              </a:lnSpc>
              <a:spcBef>
                <a:spcPct val="0"/>
              </a:spcBef>
              <a:spcAft>
                <a:spcPct val="0"/>
              </a:spcAft>
              <a:buClr>
                <a:srgbClr val="00A99D"/>
              </a:buClr>
              <a:buSzTx/>
              <a:buBlip>
                <a:blip r:embed="rId3"/>
              </a:buBlip>
              <a:tabLst/>
            </a:pPr>
            <a:r>
              <a:rPr lang="es-CO" altLang="es-CO" sz="2400" b="1" dirty="0">
                <a:latin typeface="+mj-lt"/>
              </a:rPr>
              <a:t>Mantener y conservar las zonas verdes del municipio que sean de su </a:t>
            </a:r>
            <a:r>
              <a:rPr lang="es-CO" altLang="es-CO" sz="2400" b="1" dirty="0" smtClean="0">
                <a:latin typeface="+mj-lt"/>
              </a:rPr>
              <a:t>responsabilidad</a:t>
            </a:r>
            <a:endParaRPr lang="es-CO" altLang="es-CO" sz="2400" b="1" dirty="0">
              <a:latin typeface="+mj-lt"/>
            </a:endParaRPr>
          </a:p>
          <a:p>
            <a:pPr marL="285750" marR="0" lvl="0" indent="-285750" algn="l" defTabSz="914400" rtl="0" eaLnBrk="1" fontAlgn="base" latinLnBrk="0" hangingPunct="1">
              <a:lnSpc>
                <a:spcPct val="100000"/>
              </a:lnSpc>
              <a:spcBef>
                <a:spcPct val="0"/>
              </a:spcBef>
              <a:spcAft>
                <a:spcPct val="0"/>
              </a:spcAft>
              <a:buClr>
                <a:srgbClr val="00A99D"/>
              </a:buClr>
              <a:buSzTx/>
              <a:buBlip>
                <a:blip r:embed="rId3"/>
              </a:buBlip>
              <a:tabLst/>
            </a:pPr>
            <a:r>
              <a:rPr lang="es-CO" altLang="es-CO" sz="2400" b="1" dirty="0">
                <a:latin typeface="+mj-lt"/>
              </a:rPr>
              <a:t>Prevenir, controlar y compensar el impacto ambiental de los proyectos que adelante </a:t>
            </a:r>
          </a:p>
        </p:txBody>
      </p:sp>
      <p:pic>
        <p:nvPicPr>
          <p:cNvPr id="8196" name="Picture 4" descr="C:\Program Files (x86)\Microsoft Office\MEDIA\CAGCAT10\j02919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1844824"/>
            <a:ext cx="292473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15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340768"/>
            <a:ext cx="4968551" cy="4247317"/>
          </a:xfrm>
          <a:prstGeom prst="rect">
            <a:avLst/>
          </a:prstGeom>
        </p:spPr>
        <p:txBody>
          <a:bodyPr wrap="square">
            <a:spAutoFit/>
          </a:bodyPr>
          <a:lstStyle/>
          <a:p>
            <a:pPr marL="285750" indent="-285750">
              <a:buClr>
                <a:srgbClr val="00A99D"/>
              </a:buClr>
              <a:buBlip>
                <a:blip r:embed="rId2"/>
              </a:buBlip>
            </a:pPr>
            <a:r>
              <a:rPr lang="es-CO" b="1" dirty="0" smtClean="0">
                <a:latin typeface="+mj-lt"/>
              </a:rPr>
              <a:t>Brindar asesoría en la identificación de la aptitud de los suelos, la selección del tipo de actividad productiva a desarrollar y en la planificación de las explotaciones.</a:t>
            </a:r>
          </a:p>
          <a:p>
            <a:pPr marL="285750" indent="-285750">
              <a:buClr>
                <a:srgbClr val="00A99D"/>
              </a:buClr>
              <a:buBlip>
                <a:blip r:embed="rId2"/>
              </a:buBlip>
            </a:pPr>
            <a:r>
              <a:rPr lang="es-CO" b="1" dirty="0" smtClean="0">
                <a:latin typeface="+mj-lt"/>
              </a:rPr>
              <a:t>Brindar asistencia técnica en la aplicación y uso de tecnologías y recursos adecuados a la naturaleza de la actividad productiva.</a:t>
            </a:r>
          </a:p>
          <a:p>
            <a:pPr marL="285750" indent="-285750">
              <a:buClr>
                <a:srgbClr val="00A99D"/>
              </a:buClr>
              <a:buBlip>
                <a:blip r:embed="rId2"/>
              </a:buBlip>
            </a:pPr>
            <a:r>
              <a:rPr lang="es-CO" b="1" dirty="0" smtClean="0">
                <a:latin typeface="+mj-lt"/>
              </a:rPr>
              <a:t>Velar por el control de la expansión agrícola</a:t>
            </a:r>
          </a:p>
          <a:p>
            <a:pPr marL="285750" indent="-285750">
              <a:buClr>
                <a:srgbClr val="00A99D"/>
              </a:buClr>
              <a:buBlip>
                <a:blip r:embed="rId2"/>
              </a:buBlip>
            </a:pPr>
            <a:r>
              <a:rPr lang="es-CO" b="1" dirty="0" smtClean="0">
                <a:latin typeface="+mj-lt"/>
              </a:rPr>
              <a:t>Promover y ejecutar políticas nacionales, regionales y sectoriales relacionadas con el medio ambiente y los recursos naturales renovables.</a:t>
            </a:r>
          </a:p>
          <a:p>
            <a:pPr marL="285750" indent="-285750">
              <a:buClr>
                <a:srgbClr val="00A99D"/>
              </a:buClr>
              <a:buBlip>
                <a:blip r:embed="rId2"/>
              </a:buBlip>
            </a:pPr>
            <a:r>
              <a:rPr lang="es-CO" b="1" dirty="0" smtClean="0">
                <a:latin typeface="+mj-lt"/>
              </a:rPr>
              <a:t>Coordinar  y ejecutar los planes, programas y proyectos ambientales y del sector agropecuario en el área rural</a:t>
            </a:r>
            <a:endParaRPr lang="es-CO" b="1" dirty="0">
              <a:latin typeface="+mj-lt"/>
            </a:endParaRPr>
          </a:p>
        </p:txBody>
      </p:sp>
      <p:sp>
        <p:nvSpPr>
          <p:cNvPr id="9" name="8 Rectángulo"/>
          <p:cNvSpPr/>
          <p:nvPr/>
        </p:nvSpPr>
        <p:spPr>
          <a:xfrm>
            <a:off x="2247832" y="23356"/>
            <a:ext cx="6860672" cy="646331"/>
          </a:xfrm>
          <a:prstGeom prst="rect">
            <a:avLst/>
          </a:prstGeom>
          <a:noFill/>
        </p:spPr>
        <p:txBody>
          <a:bodyPr wrap="square" lIns="91440" tIns="45720" rIns="91440" bIns="45720">
            <a:spAutoFit/>
          </a:bodyPr>
          <a:lstStyle/>
          <a:p>
            <a:pPr algn="r"/>
            <a:r>
              <a:rPr lang="es-CO" sz="3600" cap="none" spc="0" dirty="0">
                <a:ln w="1905"/>
                <a:solidFill>
                  <a:srgbClr val="004B88"/>
                </a:solidFill>
                <a:effectLst>
                  <a:innerShdw blurRad="69850" dist="43180" dir="5400000">
                    <a:srgbClr val="000000">
                      <a:alpha val="65000"/>
                    </a:srgbClr>
                  </a:innerShdw>
                </a:effectLst>
                <a:latin typeface="Impact" panose="020B0806030902050204" pitchFamily="34" charset="0"/>
              </a:rPr>
              <a:t>SECRETARÍA DE </a:t>
            </a:r>
            <a:r>
              <a:rPr lang="es-CO" sz="36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DESARROLLO </a:t>
            </a:r>
            <a:r>
              <a:rPr lang="es-CO" sz="3600" cap="none" spc="0" dirty="0">
                <a:ln w="1905"/>
                <a:solidFill>
                  <a:srgbClr val="004B88"/>
                </a:solidFill>
                <a:effectLst>
                  <a:innerShdw blurRad="69850" dist="43180" dir="5400000">
                    <a:srgbClr val="000000">
                      <a:alpha val="65000"/>
                    </a:srgbClr>
                  </a:innerShdw>
                </a:effectLst>
                <a:latin typeface="Impact" panose="020B0806030902050204" pitchFamily="34" charset="0"/>
              </a:rPr>
              <a:t>RURAL</a:t>
            </a:r>
          </a:p>
        </p:txBody>
      </p:sp>
      <p:pic>
        <p:nvPicPr>
          <p:cNvPr id="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362688"/>
            <a:ext cx="9073008" cy="54603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2208" y="1700808"/>
            <a:ext cx="3394248" cy="33942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7692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PERSONAL\AppData\Local\Microsoft\Windows\INetCache\IE\H85MUZSG\tecnologia-en-el-aula[1].jpg"/>
          <p:cNvPicPr>
            <a:picLocks noChangeAspect="1" noChangeArrowheads="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4744737" y="1772816"/>
            <a:ext cx="4435775"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51520" y="1188035"/>
            <a:ext cx="4493217" cy="4401205"/>
          </a:xfrm>
          <a:prstGeom prst="rect">
            <a:avLst/>
          </a:prstGeom>
        </p:spPr>
        <p:txBody>
          <a:bodyPr wrap="square">
            <a:spAutoFit/>
          </a:bodyPr>
          <a:lstStyle/>
          <a:p>
            <a:pPr marL="342900" indent="-342900">
              <a:buClr>
                <a:srgbClr val="00A99D"/>
              </a:buClr>
              <a:buBlip>
                <a:blip r:embed="rId3"/>
              </a:buBlip>
            </a:pPr>
            <a:r>
              <a:rPr lang="es-CO" sz="2800" b="1" dirty="0" smtClean="0">
                <a:latin typeface="+mj-lt"/>
              </a:rPr>
              <a:t>Elaborar con la Secretaria del Medio Ambiente o quien haga sus veces los programas de la educación ambiental formal en el Municipio y ejecutar y controlar su desarrollo</a:t>
            </a:r>
          </a:p>
          <a:p>
            <a:pPr marL="342900" indent="-342900">
              <a:buClr>
                <a:srgbClr val="00A99D"/>
              </a:buClr>
              <a:buBlip>
                <a:blip r:embed="rId3"/>
              </a:buBlip>
            </a:pPr>
            <a:r>
              <a:rPr lang="es-CO" sz="2800" b="1" dirty="0" smtClean="0">
                <a:latin typeface="+mj-lt"/>
              </a:rPr>
              <a:t>PROCEDAS</a:t>
            </a:r>
          </a:p>
          <a:p>
            <a:pPr marL="342900" indent="-342900">
              <a:buClr>
                <a:srgbClr val="00A99D"/>
              </a:buClr>
              <a:buBlip>
                <a:blip r:embed="rId3"/>
              </a:buBlip>
            </a:pPr>
            <a:r>
              <a:rPr lang="es-CO" sz="2800" b="1" dirty="0" smtClean="0">
                <a:latin typeface="+mj-lt"/>
              </a:rPr>
              <a:t> </a:t>
            </a:r>
            <a:r>
              <a:rPr lang="es-CO" sz="2800" b="1" dirty="0" err="1" smtClean="0">
                <a:latin typeface="+mj-lt"/>
              </a:rPr>
              <a:t>CIDEA</a:t>
            </a:r>
            <a:endParaRPr lang="es-CO" sz="2800" b="1" dirty="0" smtClean="0">
              <a:latin typeface="+mj-lt"/>
            </a:endParaRPr>
          </a:p>
          <a:p>
            <a:pPr marL="342900" indent="-342900">
              <a:buClr>
                <a:srgbClr val="00A99D"/>
              </a:buClr>
              <a:buBlip>
                <a:blip r:embed="rId3"/>
              </a:buBlip>
            </a:pPr>
            <a:r>
              <a:rPr lang="es-CO" sz="2800" b="1" dirty="0" smtClean="0">
                <a:latin typeface="+mj-lt"/>
              </a:rPr>
              <a:t> PRAES</a:t>
            </a:r>
            <a:endParaRPr lang="es-CO" sz="2800" b="1" dirty="0">
              <a:latin typeface="+mj-lt"/>
            </a:endParaRPr>
          </a:p>
        </p:txBody>
      </p:sp>
      <p:sp>
        <p:nvSpPr>
          <p:cNvPr id="5" name="4 Rectángulo"/>
          <p:cNvSpPr/>
          <p:nvPr/>
        </p:nvSpPr>
        <p:spPr>
          <a:xfrm>
            <a:off x="4104456" y="44624"/>
            <a:ext cx="5004048" cy="646331"/>
          </a:xfrm>
          <a:prstGeom prst="rect">
            <a:avLst/>
          </a:prstGeom>
          <a:noFill/>
        </p:spPr>
        <p:txBody>
          <a:bodyPr wrap="square" lIns="91440" tIns="45720" rIns="91440" bIns="45720">
            <a:spAutoFit/>
          </a:bodyPr>
          <a:lstStyle/>
          <a:p>
            <a:pPr algn="r"/>
            <a:r>
              <a:rPr lang="es-CO" sz="36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SECRETARÍA DE EDUCACION</a:t>
            </a:r>
            <a:endParaRPr lang="es-ES" sz="3600" cap="none" spc="0" dirty="0">
              <a:ln w="1905"/>
              <a:solidFill>
                <a:srgbClr val="004B88"/>
              </a:solidFill>
              <a:effectLst>
                <a:innerShdw blurRad="69850" dist="43180" dir="5400000">
                  <a:srgbClr val="000000">
                    <a:alpha val="65000"/>
                  </a:srgbClr>
                </a:innerShdw>
              </a:effectLst>
              <a:latin typeface="Impact" panose="020B0806030902050204" pitchFamily="34" charset="0"/>
            </a:endParaRPr>
          </a:p>
        </p:txBody>
      </p:sp>
      <p:pic>
        <p:nvPicPr>
          <p:cNvPr id="6"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439920"/>
            <a:ext cx="7023235" cy="546032"/>
          </a:xfrm>
          <a:prstGeom prst="rect">
            <a:avLst/>
          </a:prstGeom>
        </p:spPr>
      </p:pic>
    </p:spTree>
    <p:extLst>
      <p:ext uri="{BB962C8B-B14F-4D97-AF65-F5344CB8AC3E}">
        <p14:creationId xmlns:p14="http://schemas.microsoft.com/office/powerpoint/2010/main" val="837424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ERSONAL\AppData\Local\Microsoft\Windows\INetCache\IE\GSAX7YHO\redes-sociales-rrhh-422x300[1].jpg"/>
          <p:cNvPicPr>
            <a:picLocks noChangeAspect="1" noChangeArrowheads="1"/>
          </p:cNvPicPr>
          <p:nvPr/>
        </p:nvPicPr>
        <p:blipFill>
          <a:blip r:embed="rId2">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4515994" y="1700808"/>
            <a:ext cx="4592510"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95536" y="1412776"/>
            <a:ext cx="4120458" cy="4031873"/>
          </a:xfrm>
          <a:prstGeom prst="rect">
            <a:avLst/>
          </a:prstGeom>
        </p:spPr>
        <p:txBody>
          <a:bodyPr wrap="square">
            <a:spAutoFit/>
          </a:bodyPr>
          <a:lstStyle/>
          <a:p>
            <a:pPr>
              <a:buClr>
                <a:srgbClr val="00A99D"/>
              </a:buClr>
            </a:pPr>
            <a:r>
              <a:rPr lang="es-CO" sz="3200" b="1" dirty="0" smtClean="0">
                <a:effectLst>
                  <a:outerShdw blurRad="38100" dist="38100" dir="2700000" algn="tl">
                    <a:srgbClr val="000000">
                      <a:alpha val="43137"/>
                    </a:srgbClr>
                  </a:outerShdw>
                </a:effectLst>
                <a:latin typeface="+mj-lt"/>
              </a:rPr>
              <a:t>Organizar, motivar y capacitar a la comunidad para el desarrollo de programas comunitarios de mejoramiento del entorno ambiental.</a:t>
            </a:r>
            <a:endParaRPr lang="es-CO" sz="3200" b="1" dirty="0">
              <a:effectLst>
                <a:outerShdw blurRad="38100" dist="38100" dir="2700000" algn="tl">
                  <a:srgbClr val="000000">
                    <a:alpha val="43137"/>
                  </a:srgbClr>
                </a:outerShdw>
              </a:effectLst>
              <a:latin typeface="+mj-lt"/>
            </a:endParaRPr>
          </a:p>
        </p:txBody>
      </p:sp>
      <p:sp>
        <p:nvSpPr>
          <p:cNvPr id="5" name="4 Rectángulo"/>
          <p:cNvSpPr/>
          <p:nvPr/>
        </p:nvSpPr>
        <p:spPr>
          <a:xfrm>
            <a:off x="1691680" y="44624"/>
            <a:ext cx="7421703" cy="646331"/>
          </a:xfrm>
          <a:prstGeom prst="rect">
            <a:avLst/>
          </a:prstGeom>
          <a:noFill/>
        </p:spPr>
        <p:txBody>
          <a:bodyPr wrap="square" lIns="91440" tIns="45720" rIns="91440" bIns="45720">
            <a:spAutoFit/>
          </a:bodyPr>
          <a:lstStyle/>
          <a:p>
            <a:pPr algn="r"/>
            <a:r>
              <a:rPr lang="es-CO" sz="36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SECRETARÍA DE DESARROLLO SOCIAL</a:t>
            </a:r>
            <a:endParaRPr lang="es-ES" sz="3600" cap="none" spc="0" dirty="0">
              <a:ln w="1905"/>
              <a:solidFill>
                <a:srgbClr val="004B88"/>
              </a:solidFill>
              <a:effectLst>
                <a:innerShdw blurRad="69850" dist="43180" dir="5400000">
                  <a:srgbClr val="000000">
                    <a:alpha val="65000"/>
                  </a:srgbClr>
                </a:innerShdw>
              </a:effectLst>
              <a:latin typeface="Impact" panose="020B0806030902050204" pitchFamily="34" charset="0"/>
            </a:endParaRPr>
          </a:p>
        </p:txBody>
      </p:sp>
      <p:pic>
        <p:nvPicPr>
          <p:cNvPr id="6"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62688"/>
            <a:ext cx="9324528" cy="546032"/>
          </a:xfrm>
          <a:prstGeom prst="rect">
            <a:avLst/>
          </a:prstGeom>
        </p:spPr>
      </p:pic>
    </p:spTree>
    <p:extLst>
      <p:ext uri="{BB962C8B-B14F-4D97-AF65-F5344CB8AC3E}">
        <p14:creationId xmlns:p14="http://schemas.microsoft.com/office/powerpoint/2010/main" val="2546691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268760"/>
            <a:ext cx="5688632" cy="4293483"/>
          </a:xfrm>
          <a:prstGeom prst="rect">
            <a:avLst/>
          </a:prstGeom>
        </p:spPr>
        <p:txBody>
          <a:bodyPr wrap="square">
            <a:spAutoFit/>
          </a:bodyPr>
          <a:lstStyle/>
          <a:p>
            <a:pPr marL="285750" indent="-285750">
              <a:buClr>
                <a:srgbClr val="00A99D"/>
              </a:buClr>
              <a:buBlip>
                <a:blip r:embed="rId2"/>
              </a:buBlip>
            </a:pPr>
            <a:r>
              <a:rPr lang="es-CO" sz="2100" b="1" dirty="0" smtClean="0">
                <a:latin typeface="+mj-lt"/>
              </a:rPr>
              <a:t>Promover la racionalización  del uso de los recursos hídricos.</a:t>
            </a:r>
          </a:p>
          <a:p>
            <a:pPr marL="285750" indent="-285750">
              <a:buClr>
                <a:srgbClr val="00A99D"/>
              </a:buClr>
              <a:buBlip>
                <a:blip r:embed="rId2"/>
              </a:buBlip>
            </a:pPr>
            <a:r>
              <a:rPr lang="es-CO" sz="2100" b="1" dirty="0" smtClean="0">
                <a:latin typeface="+mj-lt"/>
              </a:rPr>
              <a:t>Proteger las cuencas hidrográficas que utiliza.</a:t>
            </a:r>
          </a:p>
          <a:p>
            <a:pPr marL="285750" indent="-285750">
              <a:buClr>
                <a:srgbClr val="00A99D"/>
              </a:buClr>
              <a:buBlip>
                <a:blip r:embed="rId2"/>
              </a:buBlip>
            </a:pPr>
            <a:r>
              <a:rPr lang="es-CO" sz="2100" b="1" dirty="0" smtClean="0">
                <a:latin typeface="+mj-lt"/>
              </a:rPr>
              <a:t>Adelantar los estudios y acciones necesarios para prevenir y mitigar, corregir y compensar los efectos e impactos ambientales que se puedan causar durante la construcción de sus proyectos.</a:t>
            </a:r>
          </a:p>
          <a:p>
            <a:pPr marL="285750" indent="-285750">
              <a:buClr>
                <a:srgbClr val="00A99D"/>
              </a:buClr>
              <a:buBlip>
                <a:blip r:embed="rId2"/>
              </a:buBlip>
            </a:pPr>
            <a:r>
              <a:rPr lang="es-CO" sz="2100" b="1" dirty="0" smtClean="0">
                <a:latin typeface="+mj-lt"/>
              </a:rPr>
              <a:t>Proteger y aumentar la cobertura vegetal en las rondas de los cuerpos de agua que el municipio utiliza.</a:t>
            </a:r>
          </a:p>
          <a:p>
            <a:pPr marL="285750" indent="-285750">
              <a:buClr>
                <a:srgbClr val="00A99D"/>
              </a:buClr>
              <a:buBlip>
                <a:blip r:embed="rId2"/>
              </a:buBlip>
            </a:pPr>
            <a:r>
              <a:rPr lang="es-CO" sz="2100" b="1" dirty="0" smtClean="0">
                <a:latin typeface="+mj-lt"/>
              </a:rPr>
              <a:t>Plantas de Tratamiento</a:t>
            </a:r>
          </a:p>
          <a:p>
            <a:pPr marL="285750" indent="-285750">
              <a:buClr>
                <a:srgbClr val="00A99D"/>
              </a:buClr>
              <a:buBlip>
                <a:blip r:embed="rId2"/>
              </a:buBlip>
            </a:pPr>
            <a:r>
              <a:rPr lang="es-CO" sz="2100" b="1" dirty="0" smtClean="0">
                <a:latin typeface="+mj-lt"/>
              </a:rPr>
              <a:t>Identificar Puntos de vertimientos</a:t>
            </a:r>
            <a:endParaRPr lang="es-CO" sz="2100" b="1" dirty="0">
              <a:latin typeface="+mj-lt"/>
            </a:endParaRPr>
          </a:p>
        </p:txBody>
      </p:sp>
      <p:sp>
        <p:nvSpPr>
          <p:cNvPr id="5" name="4 Rectángulo"/>
          <p:cNvSpPr/>
          <p:nvPr/>
        </p:nvSpPr>
        <p:spPr>
          <a:xfrm>
            <a:off x="1832646" y="0"/>
            <a:ext cx="7311354" cy="1200329"/>
          </a:xfrm>
          <a:prstGeom prst="rect">
            <a:avLst/>
          </a:prstGeom>
          <a:noFill/>
        </p:spPr>
        <p:txBody>
          <a:bodyPr wrap="square" lIns="91440" tIns="45720" rIns="91440" bIns="45720">
            <a:spAutoFit/>
          </a:bodyPr>
          <a:lstStyle/>
          <a:p>
            <a:pPr algn="r"/>
            <a:r>
              <a:rPr lang="es-CO" sz="36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EMPRESA DE SERVICIOS PÚBLICOS MUNICIPALES</a:t>
            </a:r>
            <a:endParaRPr lang="es-ES" sz="3600" cap="none" spc="0" dirty="0">
              <a:ln w="1905"/>
              <a:solidFill>
                <a:srgbClr val="004B88"/>
              </a:solidFill>
              <a:effectLst>
                <a:innerShdw blurRad="69850" dist="43180" dir="5400000">
                  <a:srgbClr val="000000">
                    <a:alpha val="65000"/>
                  </a:srgbClr>
                </a:innerShdw>
              </a:effectLst>
              <a:latin typeface="Impact" panose="020B0806030902050204" pitchFamily="34" charset="0"/>
            </a:endParaRPr>
          </a:p>
        </p:txBody>
      </p:sp>
      <p:pic>
        <p:nvPicPr>
          <p:cNvPr id="6"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927313"/>
            <a:ext cx="8593051" cy="546032"/>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707" y="2061904"/>
            <a:ext cx="2942749" cy="2735248"/>
          </a:xfrm>
          <a:prstGeom prst="rect">
            <a:avLst/>
          </a:prstGeom>
        </p:spPr>
      </p:pic>
    </p:spTree>
    <p:extLst>
      <p:ext uri="{BB962C8B-B14F-4D97-AF65-F5344CB8AC3E}">
        <p14:creationId xmlns:p14="http://schemas.microsoft.com/office/powerpoint/2010/main" val="2292323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80715" y="1733326"/>
            <a:ext cx="3711764" cy="3291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3 Rectángulo"/>
          <p:cNvSpPr/>
          <p:nvPr/>
        </p:nvSpPr>
        <p:spPr>
          <a:xfrm>
            <a:off x="107504" y="901164"/>
            <a:ext cx="4824536" cy="4832092"/>
          </a:xfrm>
          <a:prstGeom prst="rect">
            <a:avLst/>
          </a:prstGeom>
        </p:spPr>
        <p:txBody>
          <a:bodyPr wrap="square">
            <a:spAutoFit/>
          </a:bodyPr>
          <a:lstStyle/>
          <a:p>
            <a:pPr marL="342900" indent="-342900">
              <a:buClr>
                <a:srgbClr val="00A99D"/>
              </a:buClr>
              <a:buBlip>
                <a:blip r:embed="rId3"/>
              </a:buBlip>
            </a:pPr>
            <a:endParaRPr lang="es-CO" sz="2200" b="1" dirty="0" smtClean="0">
              <a:latin typeface="+mj-lt"/>
            </a:endParaRPr>
          </a:p>
          <a:p>
            <a:pPr marL="342900" indent="-342900">
              <a:buClr>
                <a:srgbClr val="00A99D"/>
              </a:buClr>
              <a:buBlip>
                <a:blip r:embed="rId3"/>
              </a:buBlip>
            </a:pPr>
            <a:r>
              <a:rPr lang="es-CO" sz="2200" b="1" dirty="0" smtClean="0">
                <a:latin typeface="+mj-lt"/>
              </a:rPr>
              <a:t>Minimizar el impacto ambiental de la recolección, transporte y disposición de residuos sólidos.</a:t>
            </a:r>
          </a:p>
          <a:p>
            <a:pPr marL="342900" indent="-342900">
              <a:buClr>
                <a:srgbClr val="00A99D"/>
              </a:buClr>
              <a:buBlip>
                <a:blip r:embed="rId3"/>
              </a:buBlip>
            </a:pPr>
            <a:r>
              <a:rPr lang="es-CO" sz="2200" b="1" dirty="0" smtClean="0">
                <a:latin typeface="+mj-lt"/>
              </a:rPr>
              <a:t>Promover programas de reciclaje</a:t>
            </a:r>
          </a:p>
          <a:p>
            <a:pPr marL="342900" indent="-342900">
              <a:buClr>
                <a:srgbClr val="00A99D"/>
              </a:buClr>
              <a:buBlip>
                <a:blip r:embed="rId3"/>
              </a:buBlip>
            </a:pPr>
            <a:r>
              <a:rPr lang="es-CO" sz="2200" b="1" dirty="0" smtClean="0">
                <a:latin typeface="+mj-lt"/>
              </a:rPr>
              <a:t>Realizar las acciones necesarias para prevenir, corregir, mitigar y compensar los efectos e impactos ambientales que se puedan causar durante la operación del sitio de disposición final de los residuos sólidos</a:t>
            </a:r>
          </a:p>
          <a:p>
            <a:pPr marL="342900" indent="-342900">
              <a:buClr>
                <a:srgbClr val="00A99D"/>
              </a:buClr>
              <a:buBlip>
                <a:blip r:embed="rId3"/>
              </a:buBlip>
            </a:pPr>
            <a:r>
              <a:rPr lang="es-CO" sz="2200" b="1" dirty="0" smtClean="0">
                <a:latin typeface="+mj-lt"/>
              </a:rPr>
              <a:t>Proteger y aumentar la cobertura vegetal.</a:t>
            </a:r>
            <a:endParaRPr lang="es-CO" sz="2200" b="1" dirty="0">
              <a:latin typeface="+mj-lt"/>
            </a:endParaRPr>
          </a:p>
        </p:txBody>
      </p:sp>
      <p:sp>
        <p:nvSpPr>
          <p:cNvPr id="5" name="4 Rectángulo"/>
          <p:cNvSpPr/>
          <p:nvPr/>
        </p:nvSpPr>
        <p:spPr>
          <a:xfrm>
            <a:off x="3203848" y="44624"/>
            <a:ext cx="5904656" cy="646331"/>
          </a:xfrm>
          <a:prstGeom prst="rect">
            <a:avLst/>
          </a:prstGeom>
          <a:noFill/>
        </p:spPr>
        <p:txBody>
          <a:bodyPr wrap="square" lIns="91440" tIns="45720" rIns="91440" bIns="45720">
            <a:spAutoFit/>
          </a:bodyPr>
          <a:lstStyle/>
          <a:p>
            <a:pPr algn="r"/>
            <a:r>
              <a:rPr lang="es-CO" sz="36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EMPRESA MUNICIPAL DE ASEO</a:t>
            </a:r>
            <a:endParaRPr lang="es-ES" sz="3600" cap="none" spc="0" dirty="0">
              <a:ln w="1905"/>
              <a:solidFill>
                <a:srgbClr val="004B88"/>
              </a:solidFill>
              <a:effectLst>
                <a:innerShdw blurRad="69850" dist="43180" dir="5400000">
                  <a:srgbClr val="000000">
                    <a:alpha val="65000"/>
                  </a:srgbClr>
                </a:innerShdw>
              </a:effectLst>
              <a:latin typeface="Impact" panose="020B0806030902050204" pitchFamily="34" charset="0"/>
            </a:endParaRPr>
          </a:p>
        </p:txBody>
      </p:sp>
      <p:pic>
        <p:nvPicPr>
          <p:cNvPr id="6"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362688"/>
            <a:ext cx="7704855" cy="546032"/>
          </a:xfrm>
          <a:prstGeom prst="rect">
            <a:avLst/>
          </a:prstGeom>
        </p:spPr>
      </p:pic>
    </p:spTree>
    <p:extLst>
      <p:ext uri="{BB962C8B-B14F-4D97-AF65-F5344CB8AC3E}">
        <p14:creationId xmlns:p14="http://schemas.microsoft.com/office/powerpoint/2010/main" val="200666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 Rectángulo"/>
          <p:cNvSpPr/>
          <p:nvPr/>
        </p:nvSpPr>
        <p:spPr>
          <a:xfrm>
            <a:off x="323528" y="1988840"/>
            <a:ext cx="8352928" cy="2554545"/>
          </a:xfrm>
          <a:prstGeom prst="rect">
            <a:avLst/>
          </a:prstGeom>
          <a:scene3d>
            <a:camera prst="orthographicFront"/>
            <a:lightRig rig="threePt" dir="t"/>
          </a:scene3d>
        </p:spPr>
        <p:txBody>
          <a:bodyPr wrap="square">
            <a:spAutoFit/>
          </a:bodyPr>
          <a:lstStyle/>
          <a:p>
            <a:pPr lvl="0" algn="ctr"/>
            <a:r>
              <a:rPr lang="es-CO" sz="8000" dirty="0" smtClean="0">
                <a:solidFill>
                  <a:srgbClr val="004B88"/>
                </a:solidFill>
                <a:latin typeface="Impact" panose="020B0806030902050204" pitchFamily="34" charset="0"/>
              </a:rPr>
              <a:t>FUNCIONES DE LOS MUNICIPIOS</a:t>
            </a:r>
            <a:endParaRPr lang="es-CO" sz="8000" dirty="0" smtClean="0">
              <a:solidFill>
                <a:srgbClr val="004B88"/>
              </a:solidFill>
              <a:latin typeface="Impact" panose="020B0806030902050204" pitchFamily="34" charset="0"/>
            </a:endParaRPr>
          </a:p>
        </p:txBody>
      </p:sp>
    </p:spTree>
    <p:extLst>
      <p:ext uri="{BB962C8B-B14F-4D97-AF65-F5344CB8AC3E}">
        <p14:creationId xmlns:p14="http://schemas.microsoft.com/office/powerpoint/2010/main" val="375855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911617"/>
            <a:ext cx="5040560" cy="4893647"/>
          </a:xfrm>
          <a:prstGeom prst="rect">
            <a:avLst/>
          </a:prstGeom>
        </p:spPr>
        <p:txBody>
          <a:bodyPr wrap="square">
            <a:spAutoFit/>
          </a:bodyPr>
          <a:lstStyle/>
          <a:p>
            <a:pPr marL="285750" indent="-285750">
              <a:buClr>
                <a:srgbClr val="00A99D"/>
              </a:buClr>
              <a:buBlip>
                <a:blip r:embed="rId2"/>
              </a:buBlip>
            </a:pPr>
            <a:r>
              <a:rPr lang="es-CO" sz="2400" b="1" dirty="0">
                <a:latin typeface="+mj-lt"/>
              </a:rPr>
              <a:t>Promover la racionalización del uso de los recursos energéticos e hídricos</a:t>
            </a:r>
            <a:r>
              <a:rPr lang="es-CO" sz="2400" b="1" dirty="0" smtClean="0">
                <a:latin typeface="+mj-lt"/>
              </a:rPr>
              <a:t>.</a:t>
            </a:r>
            <a:endParaRPr lang="es-CO" sz="2400" b="1" dirty="0">
              <a:latin typeface="+mj-lt"/>
            </a:endParaRPr>
          </a:p>
          <a:p>
            <a:pPr marL="285750" indent="-285750">
              <a:buClr>
                <a:srgbClr val="00A99D"/>
              </a:buClr>
              <a:buBlip>
                <a:blip r:embed="rId2"/>
              </a:buBlip>
            </a:pPr>
            <a:r>
              <a:rPr lang="es-CO" sz="2400" b="1" dirty="0">
                <a:latin typeface="+mj-lt"/>
              </a:rPr>
              <a:t>Transferir a las entidades ambientales los recursos que la ley ordena para la protección de las cuencas hidrográficas que utiliza</a:t>
            </a:r>
            <a:r>
              <a:rPr lang="es-CO" sz="2400" b="1" dirty="0" smtClean="0">
                <a:latin typeface="+mj-lt"/>
              </a:rPr>
              <a:t>.</a:t>
            </a:r>
            <a:endParaRPr lang="es-CO" sz="2400" b="1" dirty="0">
              <a:latin typeface="+mj-lt"/>
            </a:endParaRPr>
          </a:p>
          <a:p>
            <a:pPr marL="285750" indent="-285750">
              <a:buClr>
                <a:srgbClr val="00A99D"/>
              </a:buClr>
              <a:buBlip>
                <a:blip r:embed="rId2"/>
              </a:buBlip>
            </a:pPr>
            <a:r>
              <a:rPr lang="es-CO" sz="2400" b="1" dirty="0">
                <a:latin typeface="+mj-lt"/>
              </a:rPr>
              <a:t>Desarrollar los estudios y acciones necesarios para prevenir, mitigar, corregir y compensar los impactos ambientales que se pueden causar durante la construcción y operación de sus proyectos.</a:t>
            </a:r>
          </a:p>
        </p:txBody>
      </p:sp>
      <p:sp>
        <p:nvSpPr>
          <p:cNvPr id="5" name="4 Rectángulo"/>
          <p:cNvSpPr/>
          <p:nvPr/>
        </p:nvSpPr>
        <p:spPr>
          <a:xfrm>
            <a:off x="2915816" y="44624"/>
            <a:ext cx="6192688" cy="646331"/>
          </a:xfrm>
          <a:prstGeom prst="rect">
            <a:avLst/>
          </a:prstGeom>
          <a:noFill/>
        </p:spPr>
        <p:txBody>
          <a:bodyPr wrap="square" lIns="91440" tIns="45720" rIns="91440" bIns="45720">
            <a:spAutoFit/>
          </a:bodyPr>
          <a:lstStyle/>
          <a:p>
            <a:pPr algn="r"/>
            <a:r>
              <a:rPr lang="es-CO" sz="3600" cap="none" spc="0" dirty="0" smtClean="0">
                <a:ln w="1905"/>
                <a:solidFill>
                  <a:srgbClr val="004B88"/>
                </a:solidFill>
                <a:effectLst>
                  <a:innerShdw blurRad="69850" dist="43180" dir="5400000">
                    <a:srgbClr val="000000">
                      <a:alpha val="65000"/>
                    </a:srgbClr>
                  </a:innerShdw>
                </a:effectLst>
                <a:latin typeface="Impact" panose="020B0806030902050204" pitchFamily="34" charset="0"/>
              </a:rPr>
              <a:t>EMPRESA DE ENERGÍA ELÉCTRICA</a:t>
            </a:r>
            <a:endParaRPr lang="es-ES" sz="3600" cap="none" spc="0" dirty="0">
              <a:ln w="1905"/>
              <a:solidFill>
                <a:srgbClr val="004B88"/>
              </a:solidFill>
              <a:effectLst>
                <a:innerShdw blurRad="69850" dist="43180" dir="5400000">
                  <a:srgbClr val="000000">
                    <a:alpha val="65000"/>
                  </a:srgbClr>
                </a:innerShdw>
              </a:effectLst>
              <a:latin typeface="Impact" panose="020B0806030902050204" pitchFamily="34" charset="0"/>
            </a:endParaRPr>
          </a:p>
        </p:txBody>
      </p:sp>
      <p:pic>
        <p:nvPicPr>
          <p:cNvPr id="6"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5" y="404664"/>
            <a:ext cx="8136904" cy="546032"/>
          </a:xfrm>
          <a:prstGeom prst="rect">
            <a:avLst/>
          </a:prstGeom>
        </p:spPr>
      </p:pic>
      <p:pic>
        <p:nvPicPr>
          <p:cNvPr id="1032" name="Picture 8" descr="C:\Users\PERSONAL\AppData\Local\Microsoft\Windows\INetCache\IE\H85MUZSG\autoconsumo-electric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988840"/>
            <a:ext cx="3447897" cy="2759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63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2406" t="6404" r="4582" b="7552"/>
          <a:stretch/>
        </p:blipFill>
        <p:spPr>
          <a:xfrm>
            <a:off x="6239705" y="541697"/>
            <a:ext cx="2616373" cy="1618523"/>
          </a:xfrm>
          <a:prstGeom prst="rect">
            <a:avLst/>
          </a:prstGeom>
        </p:spPr>
      </p:pic>
      <p:sp>
        <p:nvSpPr>
          <p:cNvPr id="3" name="Título 1"/>
          <p:cNvSpPr txBox="1">
            <a:spLocks/>
          </p:cNvSpPr>
          <p:nvPr/>
        </p:nvSpPr>
        <p:spPr>
          <a:xfrm>
            <a:off x="5004048" y="2305684"/>
            <a:ext cx="3384376" cy="907292"/>
          </a:xfrm>
          <a:prstGeom prst="rect">
            <a:avLst/>
          </a:prstGeom>
        </p:spPr>
        <p:txBody>
          <a:bodyPr>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x-none" sz="7200" dirty="0" smtClean="0">
                <a:solidFill>
                  <a:schemeClr val="accent1">
                    <a:lumMod val="50000"/>
                  </a:schemeClr>
                </a:solidFill>
                <a:latin typeface="Impact" panose="020B0806030902050204" pitchFamily="34" charset="0"/>
              </a:rPr>
              <a:t>GRACIAS</a:t>
            </a:r>
            <a:endParaRPr lang="en-US" sz="7200" dirty="0">
              <a:solidFill>
                <a:schemeClr val="accent1">
                  <a:lumMod val="50000"/>
                </a:schemeClr>
              </a:solidFill>
              <a:latin typeface="Impact" panose="020B080603090205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5661248"/>
            <a:ext cx="2173171" cy="588152"/>
          </a:xfrm>
          <a:prstGeom prst="rect">
            <a:avLst/>
          </a:prstGeom>
        </p:spPr>
      </p:pic>
      <p:pic>
        <p:nvPicPr>
          <p:cNvPr id="5" name="Imagen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705" y="4148093"/>
            <a:ext cx="2358068" cy="976190"/>
          </a:xfrm>
          <a:prstGeom prst="rect">
            <a:avLst/>
          </a:prstGeom>
        </p:spPr>
      </p:pic>
      <p:pic>
        <p:nvPicPr>
          <p:cNvPr id="6" name="Imagen 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4474" y="4862203"/>
            <a:ext cx="3212698" cy="977778"/>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1920" y="3098992"/>
            <a:ext cx="4875252" cy="546032"/>
          </a:xfrm>
          <a:prstGeom prst="rect">
            <a:avLst/>
          </a:prstGeom>
        </p:spPr>
      </p:pic>
    </p:spTree>
    <p:extLst>
      <p:ext uri="{BB962C8B-B14F-4D97-AF65-F5344CB8AC3E}">
        <p14:creationId xmlns:p14="http://schemas.microsoft.com/office/powerpoint/2010/main" val="1049865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19672" y="44624"/>
            <a:ext cx="7560840" cy="1200329"/>
          </a:xfrm>
          <a:prstGeom prst="rect">
            <a:avLst/>
          </a:prstGeom>
        </p:spPr>
        <p:txBody>
          <a:bodyPr wrap="square">
            <a:spAutoFit/>
          </a:bodyPr>
          <a:lstStyle/>
          <a:p>
            <a:pPr algn="r"/>
            <a:r>
              <a:rPr lang="es-CO" sz="3600" dirty="0" smtClean="0">
                <a:solidFill>
                  <a:srgbClr val="004B88"/>
                </a:solidFill>
                <a:latin typeface="Impact" panose="020B0806030902050204" pitchFamily="34" charset="0"/>
              </a:rPr>
              <a:t>QUIENES TIENEN FUNCIONES AMBIENTALES EN LA ADMINISTRACION MUNICIPAL</a:t>
            </a:r>
          </a:p>
        </p:txBody>
      </p:sp>
      <p:pic>
        <p:nvPicPr>
          <p:cNvPr id="4"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608" y="980728"/>
            <a:ext cx="10297144" cy="546032"/>
          </a:xfrm>
          <a:prstGeom prst="rect">
            <a:avLst/>
          </a:prstGeom>
        </p:spPr>
      </p:pic>
      <p:sp>
        <p:nvSpPr>
          <p:cNvPr id="2" name="1 Rectángulo"/>
          <p:cNvSpPr/>
          <p:nvPr/>
        </p:nvSpPr>
        <p:spPr>
          <a:xfrm>
            <a:off x="288032" y="1578272"/>
            <a:ext cx="8604448" cy="4154984"/>
          </a:xfrm>
          <a:prstGeom prst="rect">
            <a:avLst/>
          </a:prstGeom>
        </p:spPr>
        <p:txBody>
          <a:bodyPr wrap="square">
            <a:spAutoFit/>
          </a:bodyPr>
          <a:lstStyle/>
          <a:p>
            <a:pPr algn="ctr">
              <a:buClr>
                <a:srgbClr val="00A99D"/>
              </a:buClr>
            </a:pPr>
            <a:r>
              <a:rPr lang="es-CO" sz="2400" b="1" dirty="0">
                <a:latin typeface="+mj-lt"/>
              </a:rPr>
              <a:t>SECRETARÍA DE </a:t>
            </a:r>
            <a:r>
              <a:rPr lang="es-CO" sz="2400" b="1" dirty="0" smtClean="0">
                <a:latin typeface="+mj-lt"/>
              </a:rPr>
              <a:t>GOBIERNO</a:t>
            </a:r>
            <a:endParaRPr lang="es-CO" sz="2400" b="1" dirty="0">
              <a:latin typeface="+mj-lt"/>
            </a:endParaRPr>
          </a:p>
          <a:p>
            <a:pPr algn="ctr">
              <a:buClr>
                <a:srgbClr val="00A99D"/>
              </a:buClr>
            </a:pPr>
            <a:r>
              <a:rPr lang="es-CO" sz="2400" b="1" dirty="0">
                <a:latin typeface="+mj-lt"/>
              </a:rPr>
              <a:t>SECRETARÍA U OFICINA DE PLANEACIÓN </a:t>
            </a:r>
            <a:r>
              <a:rPr lang="es-CO" sz="2400" b="1" dirty="0" smtClean="0">
                <a:latin typeface="+mj-lt"/>
              </a:rPr>
              <a:t>MUNICIPAL</a:t>
            </a:r>
            <a:endParaRPr lang="es-CO" sz="2400" b="1" dirty="0">
              <a:latin typeface="+mj-lt"/>
            </a:endParaRPr>
          </a:p>
          <a:p>
            <a:pPr algn="ctr">
              <a:buClr>
                <a:srgbClr val="00A99D"/>
              </a:buClr>
            </a:pPr>
            <a:r>
              <a:rPr lang="es-CO" sz="2400" b="1" dirty="0">
                <a:latin typeface="+mj-lt"/>
              </a:rPr>
              <a:t>SECRETARÍA DE </a:t>
            </a:r>
            <a:r>
              <a:rPr lang="es-CO" sz="2400" b="1" dirty="0" smtClean="0">
                <a:latin typeface="+mj-lt"/>
              </a:rPr>
              <a:t>SALUD</a:t>
            </a:r>
            <a:endParaRPr lang="es-CO" sz="2400" b="1" dirty="0">
              <a:latin typeface="+mj-lt"/>
            </a:endParaRPr>
          </a:p>
          <a:p>
            <a:pPr algn="ctr">
              <a:buClr>
                <a:srgbClr val="00A99D"/>
              </a:buClr>
            </a:pPr>
            <a:r>
              <a:rPr lang="es-CO" sz="2400" b="1" dirty="0">
                <a:latin typeface="+mj-lt"/>
              </a:rPr>
              <a:t>SECRETARÍA DE OBRAS PÚBLICAS O DE </a:t>
            </a:r>
            <a:r>
              <a:rPr lang="es-CO" sz="2400" b="1" dirty="0" smtClean="0">
                <a:latin typeface="+mj-lt"/>
              </a:rPr>
              <a:t>INFRAESTRUCTURA</a:t>
            </a:r>
            <a:endParaRPr lang="es-CO" sz="2400" b="1" dirty="0">
              <a:latin typeface="+mj-lt"/>
            </a:endParaRPr>
          </a:p>
          <a:p>
            <a:pPr algn="ctr">
              <a:buClr>
                <a:srgbClr val="00A99D"/>
              </a:buClr>
            </a:pPr>
            <a:r>
              <a:rPr lang="es-CO" sz="2400" b="1" dirty="0">
                <a:latin typeface="+mj-lt"/>
              </a:rPr>
              <a:t>SECRETARÍA DE TRANSITO Y </a:t>
            </a:r>
            <a:r>
              <a:rPr lang="es-CO" sz="2400" b="1" dirty="0" smtClean="0">
                <a:latin typeface="+mj-lt"/>
              </a:rPr>
              <a:t>TRANSPORTE</a:t>
            </a:r>
            <a:endParaRPr lang="es-CO" sz="2400" b="1" dirty="0">
              <a:latin typeface="+mj-lt"/>
            </a:endParaRPr>
          </a:p>
          <a:p>
            <a:pPr algn="ctr">
              <a:buClr>
                <a:srgbClr val="00A99D"/>
              </a:buClr>
            </a:pPr>
            <a:r>
              <a:rPr lang="es-CO" sz="2400" b="1" dirty="0">
                <a:latin typeface="+mj-lt"/>
              </a:rPr>
              <a:t>SECRETARÍA DE DESARROLLO </a:t>
            </a:r>
            <a:r>
              <a:rPr lang="es-CO" sz="2400" b="1" dirty="0" smtClean="0">
                <a:latin typeface="+mj-lt"/>
              </a:rPr>
              <a:t>RURAL</a:t>
            </a:r>
            <a:endParaRPr lang="es-CO" sz="2400" b="1" dirty="0">
              <a:latin typeface="+mj-lt"/>
            </a:endParaRPr>
          </a:p>
          <a:p>
            <a:pPr algn="ctr">
              <a:buClr>
                <a:srgbClr val="00A99D"/>
              </a:buClr>
            </a:pPr>
            <a:r>
              <a:rPr lang="es-CO" sz="2400" b="1" dirty="0" smtClean="0">
                <a:latin typeface="+mj-lt"/>
              </a:rPr>
              <a:t>SECRETARÍA </a:t>
            </a:r>
            <a:r>
              <a:rPr lang="es-CO" sz="2400" b="1" dirty="0">
                <a:latin typeface="+mj-lt"/>
              </a:rPr>
              <a:t>DE </a:t>
            </a:r>
            <a:r>
              <a:rPr lang="es-CO" sz="2400" b="1" dirty="0" smtClean="0">
                <a:latin typeface="+mj-lt"/>
              </a:rPr>
              <a:t>EDUCACIÓN</a:t>
            </a:r>
            <a:endParaRPr lang="es-CO" sz="2400" b="1" dirty="0">
              <a:latin typeface="+mj-lt"/>
            </a:endParaRPr>
          </a:p>
          <a:p>
            <a:pPr algn="ctr">
              <a:buClr>
                <a:srgbClr val="00A99D"/>
              </a:buClr>
            </a:pPr>
            <a:r>
              <a:rPr lang="es-CO" sz="2400" b="1" dirty="0">
                <a:latin typeface="+mj-lt"/>
              </a:rPr>
              <a:t>SECRETARÍA DE DESARROLLO </a:t>
            </a:r>
            <a:r>
              <a:rPr lang="es-CO" sz="2400" b="1" dirty="0" smtClean="0">
                <a:latin typeface="+mj-lt"/>
              </a:rPr>
              <a:t>SOCIAL</a:t>
            </a:r>
            <a:endParaRPr lang="es-CO" sz="2400" b="1" dirty="0">
              <a:latin typeface="+mj-lt"/>
            </a:endParaRPr>
          </a:p>
          <a:p>
            <a:pPr algn="ctr">
              <a:buClr>
                <a:srgbClr val="00A99D"/>
              </a:buClr>
            </a:pPr>
            <a:r>
              <a:rPr lang="es-CO" sz="2400" b="1" dirty="0">
                <a:latin typeface="+mj-lt"/>
              </a:rPr>
              <a:t>EMPRESA DE SERVICIOS </a:t>
            </a:r>
            <a:r>
              <a:rPr lang="es-CO" sz="2400" b="1" dirty="0" smtClean="0">
                <a:latin typeface="+mj-lt"/>
              </a:rPr>
              <a:t>PÚBLICOS</a:t>
            </a:r>
            <a:endParaRPr lang="es-CO" sz="2400" b="1" dirty="0">
              <a:latin typeface="+mj-lt"/>
            </a:endParaRPr>
          </a:p>
          <a:p>
            <a:pPr algn="ctr">
              <a:buClr>
                <a:srgbClr val="00A99D"/>
              </a:buClr>
            </a:pPr>
            <a:r>
              <a:rPr lang="es-CO" sz="2400" b="1" dirty="0">
                <a:latin typeface="+mj-lt"/>
              </a:rPr>
              <a:t>EMPRESA MUNICIPAL DE </a:t>
            </a:r>
            <a:r>
              <a:rPr lang="es-CO" sz="2400" b="1" dirty="0" smtClean="0">
                <a:latin typeface="+mj-lt"/>
              </a:rPr>
              <a:t>ASEO</a:t>
            </a:r>
            <a:endParaRPr lang="es-CO" sz="2400" b="1" dirty="0">
              <a:latin typeface="+mj-lt"/>
            </a:endParaRPr>
          </a:p>
          <a:p>
            <a:pPr algn="ctr">
              <a:buClr>
                <a:srgbClr val="00A99D"/>
              </a:buClr>
            </a:pPr>
            <a:r>
              <a:rPr lang="es-CO" sz="2400" b="1" dirty="0">
                <a:latin typeface="+mj-lt"/>
              </a:rPr>
              <a:t>EMPRESA DE ENERGÍA ELÉCTRICA O QUIEN HAGA SUS </a:t>
            </a:r>
            <a:r>
              <a:rPr lang="es-CO" sz="2400" b="1" dirty="0" smtClean="0">
                <a:latin typeface="+mj-lt"/>
              </a:rPr>
              <a:t>VECES</a:t>
            </a:r>
            <a:endParaRPr lang="es-CO" sz="2400" b="1" dirty="0">
              <a:latin typeface="+mj-lt"/>
            </a:endParaRPr>
          </a:p>
        </p:txBody>
      </p:sp>
    </p:spTree>
    <p:extLst>
      <p:ext uri="{BB962C8B-B14F-4D97-AF65-F5344CB8AC3E}">
        <p14:creationId xmlns:p14="http://schemas.microsoft.com/office/powerpoint/2010/main" val="28513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55977" y="74656"/>
            <a:ext cx="4802404" cy="646331"/>
          </a:xfrm>
          <a:prstGeom prst="rect">
            <a:avLst/>
          </a:prstGeom>
          <a:noFill/>
        </p:spPr>
        <p:txBody>
          <a:bodyPr wrap="none" lIns="91440" tIns="45720" rIns="91440" bIns="45720">
            <a:spAutoFit/>
          </a:bodyPr>
          <a:lstStyle/>
          <a:p>
            <a:pPr algn="r"/>
            <a:r>
              <a:rPr lang="es-CO" sz="3600" cap="none" spc="0" dirty="0" smtClean="0">
                <a:ln w="1905"/>
                <a:solidFill>
                  <a:srgbClr val="004B88"/>
                </a:solidFill>
                <a:latin typeface="Impact" panose="020B0806030902050204" pitchFamily="34" charset="0"/>
              </a:rPr>
              <a:t>SECRETARÍA DE GOBIERNO</a:t>
            </a:r>
            <a:endParaRPr lang="es-CO" sz="3600" cap="none" spc="0" dirty="0">
              <a:ln w="1905"/>
              <a:solidFill>
                <a:srgbClr val="004B88"/>
              </a:solidFill>
              <a:latin typeface="Impact" panose="020B0806030902050204" pitchFamily="34" charset="0"/>
            </a:endParaRPr>
          </a:p>
        </p:txBody>
      </p:sp>
      <p:sp>
        <p:nvSpPr>
          <p:cNvPr id="3" name="2 Rectángulo redondeado"/>
          <p:cNvSpPr/>
          <p:nvPr/>
        </p:nvSpPr>
        <p:spPr>
          <a:xfrm>
            <a:off x="4202306" y="1135900"/>
            <a:ext cx="4258126" cy="1735157"/>
          </a:xfrm>
          <a:prstGeom prst="roundRect">
            <a:avLst/>
          </a:prstGeom>
          <a:noFill/>
          <a:ln w="57150">
            <a:solidFill>
              <a:srgbClr val="00A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latin typeface="+mj-lt"/>
              </a:rPr>
              <a:t>Control del cumplimiento de las normas ambientales</a:t>
            </a:r>
          </a:p>
          <a:p>
            <a:pPr marL="285750" indent="-285750">
              <a:buBlip>
                <a:blip r:embed="rId2"/>
              </a:buBlip>
            </a:pPr>
            <a:r>
              <a:rPr lang="es-CO" dirty="0">
                <a:solidFill>
                  <a:schemeClr val="tx1"/>
                </a:solidFill>
                <a:latin typeface="+mj-lt"/>
              </a:rPr>
              <a:t>Uso del espacio Público</a:t>
            </a:r>
          </a:p>
          <a:p>
            <a:pPr marL="285750" indent="-285750">
              <a:buBlip>
                <a:blip r:embed="rId2"/>
              </a:buBlip>
            </a:pPr>
            <a:r>
              <a:rPr lang="es-CO" dirty="0">
                <a:solidFill>
                  <a:schemeClr val="tx1"/>
                </a:solidFill>
                <a:latin typeface="+mj-lt"/>
              </a:rPr>
              <a:t>Control de Ruido</a:t>
            </a:r>
          </a:p>
          <a:p>
            <a:pPr marL="285750" indent="-285750">
              <a:buBlip>
                <a:blip r:embed="rId2"/>
              </a:buBlip>
            </a:pPr>
            <a:r>
              <a:rPr lang="es-CO" dirty="0">
                <a:solidFill>
                  <a:schemeClr val="tx1"/>
                </a:solidFill>
                <a:latin typeface="+mj-lt"/>
              </a:rPr>
              <a:t>Contaminación Visual</a:t>
            </a:r>
          </a:p>
          <a:p>
            <a:pPr marL="285750" indent="-285750">
              <a:buBlip>
                <a:blip r:embed="rId2"/>
              </a:buBlip>
            </a:pPr>
            <a:r>
              <a:rPr lang="es-CO" dirty="0">
                <a:solidFill>
                  <a:schemeClr val="tx1"/>
                </a:solidFill>
                <a:latin typeface="+mj-lt"/>
              </a:rPr>
              <a:t>Trafico ilegal de Fauna y </a:t>
            </a:r>
            <a:r>
              <a:rPr lang="es-CO" dirty="0" smtClean="0">
                <a:solidFill>
                  <a:schemeClr val="tx1"/>
                </a:solidFill>
                <a:latin typeface="+mj-lt"/>
              </a:rPr>
              <a:t>Flora</a:t>
            </a:r>
            <a:endParaRPr lang="es-CO" dirty="0">
              <a:solidFill>
                <a:schemeClr val="tx1"/>
              </a:solidFill>
              <a:latin typeface="+mj-lt"/>
            </a:endParaRPr>
          </a:p>
        </p:txBody>
      </p:sp>
      <p:sp>
        <p:nvSpPr>
          <p:cNvPr id="12" name="11 Rectángulo redondeado"/>
          <p:cNvSpPr/>
          <p:nvPr/>
        </p:nvSpPr>
        <p:spPr>
          <a:xfrm>
            <a:off x="275619" y="2060848"/>
            <a:ext cx="3144253" cy="2719169"/>
          </a:xfrm>
          <a:prstGeom prst="roundRect">
            <a:avLst>
              <a:gd name="adj" fmla="val 20442"/>
            </a:avLst>
          </a:prstGeom>
          <a:noFill/>
          <a:ln w="57150">
            <a:solidFill>
              <a:srgbClr val="004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latin typeface="+mj-lt"/>
              </a:rPr>
              <a:t>Dirigir Acciones Policivas para Prevenir y Controlar el Deterioro Ambiental y la Ocupación del Espacio Público y Dirigir y Coordinar las Políticas y Acciones de Prevención de Desastres e Incendios</a:t>
            </a:r>
            <a:endParaRPr lang="es-ES" dirty="0">
              <a:solidFill>
                <a:schemeClr val="tx1"/>
              </a:solidFill>
              <a:latin typeface="+mj-lt"/>
            </a:endParaRPr>
          </a:p>
        </p:txBody>
      </p:sp>
      <p:pic>
        <p:nvPicPr>
          <p:cNvPr id="13"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34696"/>
            <a:ext cx="6864859" cy="546032"/>
          </a:xfrm>
          <a:prstGeom prst="rect">
            <a:avLst/>
          </a:prstGeom>
        </p:spPr>
      </p:pic>
      <p:sp>
        <p:nvSpPr>
          <p:cNvPr id="18" name="17 Rectángulo redondeado"/>
          <p:cNvSpPr/>
          <p:nvPr/>
        </p:nvSpPr>
        <p:spPr>
          <a:xfrm>
            <a:off x="4211960" y="3122645"/>
            <a:ext cx="4258126" cy="1152128"/>
          </a:xfrm>
          <a:prstGeom prst="roundRect">
            <a:avLst/>
          </a:prstGeom>
          <a:noFill/>
          <a:ln w="57150">
            <a:solidFill>
              <a:srgbClr val="00A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latin typeface="+mj-lt"/>
              </a:rPr>
              <a:t>Coordinar con las demás entidades municipales la realización de los planes y trabajos en materia </a:t>
            </a:r>
            <a:r>
              <a:rPr lang="es-CO" dirty="0" smtClean="0">
                <a:solidFill>
                  <a:schemeClr val="tx1"/>
                </a:solidFill>
                <a:latin typeface="+mj-lt"/>
              </a:rPr>
              <a:t>ambiental</a:t>
            </a:r>
            <a:endParaRPr lang="es-ES" dirty="0">
              <a:solidFill>
                <a:schemeClr val="tx1"/>
              </a:solidFill>
              <a:latin typeface="+mj-lt"/>
            </a:endParaRPr>
          </a:p>
        </p:txBody>
      </p:sp>
      <p:sp>
        <p:nvSpPr>
          <p:cNvPr id="19" name="18 Rectángulo redondeado"/>
          <p:cNvSpPr/>
          <p:nvPr/>
        </p:nvSpPr>
        <p:spPr>
          <a:xfrm>
            <a:off x="4211960" y="4581128"/>
            <a:ext cx="4258126" cy="1224136"/>
          </a:xfrm>
          <a:prstGeom prst="roundRect">
            <a:avLst/>
          </a:prstGeom>
          <a:noFill/>
          <a:ln w="57150">
            <a:solidFill>
              <a:srgbClr val="00A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latin typeface="+mj-lt"/>
              </a:rPr>
              <a:t>Interactúa con:</a:t>
            </a:r>
          </a:p>
          <a:p>
            <a:pPr marL="285750" indent="-285750">
              <a:buBlip>
                <a:blip r:embed="rId2"/>
              </a:buBlip>
            </a:pPr>
            <a:r>
              <a:rPr lang="es-CO" dirty="0" smtClean="0">
                <a:solidFill>
                  <a:schemeClr val="tx1"/>
                </a:solidFill>
                <a:latin typeface="+mj-lt"/>
              </a:rPr>
              <a:t> Policía </a:t>
            </a:r>
            <a:r>
              <a:rPr lang="es-CO" dirty="0">
                <a:solidFill>
                  <a:schemeClr val="tx1"/>
                </a:solidFill>
                <a:latin typeface="+mj-lt"/>
              </a:rPr>
              <a:t>Nacional</a:t>
            </a:r>
          </a:p>
          <a:p>
            <a:pPr marL="285750" indent="-285750">
              <a:buBlip>
                <a:blip r:embed="rId2"/>
              </a:buBlip>
            </a:pPr>
            <a:r>
              <a:rPr lang="es-CO" dirty="0" smtClean="0">
                <a:solidFill>
                  <a:schemeClr val="tx1"/>
                </a:solidFill>
                <a:latin typeface="+mj-lt"/>
              </a:rPr>
              <a:t> Secretaría </a:t>
            </a:r>
            <a:r>
              <a:rPr lang="es-CO" dirty="0">
                <a:solidFill>
                  <a:schemeClr val="tx1"/>
                </a:solidFill>
                <a:latin typeface="+mj-lt"/>
              </a:rPr>
              <a:t>del Medio Ambiente</a:t>
            </a:r>
          </a:p>
          <a:p>
            <a:pPr marL="285750" indent="-285750">
              <a:buBlip>
                <a:blip r:embed="rId2"/>
              </a:buBlip>
            </a:pPr>
            <a:r>
              <a:rPr lang="es-CO" dirty="0" smtClean="0">
                <a:solidFill>
                  <a:schemeClr val="tx1"/>
                </a:solidFill>
                <a:latin typeface="+mj-lt"/>
              </a:rPr>
              <a:t> CAR</a:t>
            </a:r>
            <a:endParaRPr lang="es-CO" dirty="0">
              <a:solidFill>
                <a:schemeClr val="tx1"/>
              </a:solidFill>
              <a:latin typeface="+mj-lt"/>
            </a:endParaRPr>
          </a:p>
        </p:txBody>
      </p:sp>
      <p:cxnSp>
        <p:nvCxnSpPr>
          <p:cNvPr id="6" name="Conector angular 5"/>
          <p:cNvCxnSpPr>
            <a:stCxn id="12" idx="3"/>
            <a:endCxn id="3" idx="1"/>
          </p:cNvCxnSpPr>
          <p:nvPr/>
        </p:nvCxnSpPr>
        <p:spPr>
          <a:xfrm flipV="1">
            <a:off x="3419872" y="2003479"/>
            <a:ext cx="782434" cy="1416954"/>
          </a:xfrm>
          <a:prstGeom prst="bentConnector3">
            <a:avLst/>
          </a:prstGeom>
          <a:ln>
            <a:solidFill>
              <a:srgbClr val="004B88"/>
            </a:solidFill>
            <a:tailEnd type="triangle"/>
          </a:ln>
        </p:spPr>
        <p:style>
          <a:lnRef idx="2">
            <a:schemeClr val="accent1"/>
          </a:lnRef>
          <a:fillRef idx="0">
            <a:schemeClr val="accent1"/>
          </a:fillRef>
          <a:effectRef idx="1">
            <a:schemeClr val="accent1"/>
          </a:effectRef>
          <a:fontRef idx="minor">
            <a:schemeClr val="tx1"/>
          </a:fontRef>
        </p:style>
      </p:cxnSp>
      <p:cxnSp>
        <p:nvCxnSpPr>
          <p:cNvPr id="10" name="Conector angular 9"/>
          <p:cNvCxnSpPr>
            <a:stCxn id="12" idx="3"/>
            <a:endCxn id="18" idx="1"/>
          </p:cNvCxnSpPr>
          <p:nvPr/>
        </p:nvCxnSpPr>
        <p:spPr>
          <a:xfrm>
            <a:off x="3419872" y="3420433"/>
            <a:ext cx="792088" cy="278276"/>
          </a:xfrm>
          <a:prstGeom prst="bentConnector3">
            <a:avLst/>
          </a:prstGeom>
          <a:ln>
            <a:solidFill>
              <a:srgbClr val="004B88"/>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ector angular 14"/>
          <p:cNvCxnSpPr>
            <a:stCxn id="12" idx="3"/>
            <a:endCxn id="19" idx="1"/>
          </p:cNvCxnSpPr>
          <p:nvPr/>
        </p:nvCxnSpPr>
        <p:spPr>
          <a:xfrm>
            <a:off x="3419872" y="3420433"/>
            <a:ext cx="792088" cy="1772763"/>
          </a:xfrm>
          <a:prstGeom prst="bentConnector3">
            <a:avLst/>
          </a:prstGeom>
          <a:ln>
            <a:solidFill>
              <a:srgbClr val="004B88"/>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135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427984" y="1844824"/>
            <a:ext cx="4536640" cy="3211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3 Rectángulo"/>
          <p:cNvSpPr/>
          <p:nvPr/>
        </p:nvSpPr>
        <p:spPr>
          <a:xfrm>
            <a:off x="323528" y="1260043"/>
            <a:ext cx="4104456" cy="4401205"/>
          </a:xfrm>
          <a:prstGeom prst="rect">
            <a:avLst/>
          </a:prstGeom>
        </p:spPr>
        <p:txBody>
          <a:bodyPr wrap="square">
            <a:spAutoFit/>
          </a:bodyPr>
          <a:lstStyle/>
          <a:p>
            <a:r>
              <a:rPr lang="es-CO" sz="2800" b="1" dirty="0">
                <a:latin typeface="+mj-lt"/>
              </a:rPr>
              <a:t>Atender las quejas presentadas </a:t>
            </a:r>
            <a:r>
              <a:rPr lang="es-CO" sz="2800" b="1" dirty="0" smtClean="0">
                <a:latin typeface="+mj-lt"/>
              </a:rPr>
              <a:t>por: </a:t>
            </a:r>
            <a:endParaRPr lang="es-CO" sz="2800" b="1" dirty="0">
              <a:latin typeface="+mj-lt"/>
            </a:endParaRPr>
          </a:p>
          <a:p>
            <a:pPr marL="342900" indent="-342900">
              <a:buBlip>
                <a:blip r:embed="rId3"/>
              </a:buBlip>
            </a:pPr>
            <a:r>
              <a:rPr lang="es-CO" sz="2800" b="1" dirty="0" smtClean="0">
                <a:latin typeface="+mj-lt"/>
              </a:rPr>
              <a:t>Invasión </a:t>
            </a:r>
            <a:r>
              <a:rPr lang="es-CO" sz="2800" b="1" dirty="0">
                <a:latin typeface="+mj-lt"/>
              </a:rPr>
              <a:t>de espacio </a:t>
            </a:r>
            <a:r>
              <a:rPr lang="es-CO" sz="2800" b="1" dirty="0" smtClean="0">
                <a:latin typeface="+mj-lt"/>
              </a:rPr>
              <a:t>público</a:t>
            </a:r>
          </a:p>
          <a:p>
            <a:pPr marL="342900" indent="-342900">
              <a:buBlip>
                <a:blip r:embed="rId3"/>
              </a:buBlip>
            </a:pPr>
            <a:r>
              <a:rPr lang="es-CO" sz="2800" b="1" dirty="0" smtClean="0">
                <a:latin typeface="+mj-lt"/>
              </a:rPr>
              <a:t>Realizar </a:t>
            </a:r>
            <a:r>
              <a:rPr lang="es-CO" sz="2800" b="1" dirty="0">
                <a:latin typeface="+mj-lt"/>
              </a:rPr>
              <a:t>Operativos </a:t>
            </a:r>
            <a:endParaRPr lang="es-CO" sz="2800" b="1" dirty="0" smtClean="0">
              <a:latin typeface="+mj-lt"/>
            </a:endParaRPr>
          </a:p>
          <a:p>
            <a:pPr marL="342900" indent="-342900">
              <a:buBlip>
                <a:blip r:embed="rId3"/>
              </a:buBlip>
            </a:pPr>
            <a:r>
              <a:rPr lang="es-CO" sz="2800" b="1" dirty="0" smtClean="0">
                <a:latin typeface="+mj-lt"/>
              </a:rPr>
              <a:t>Imponer</a:t>
            </a:r>
            <a:r>
              <a:rPr lang="es-CO" sz="2800" b="1" dirty="0">
                <a:latin typeface="+mj-lt"/>
              </a:rPr>
              <a:t>  </a:t>
            </a:r>
            <a:r>
              <a:rPr lang="es-CO" sz="2800" b="1" dirty="0" smtClean="0">
                <a:latin typeface="+mj-lt"/>
              </a:rPr>
              <a:t>sanciones</a:t>
            </a:r>
          </a:p>
          <a:p>
            <a:pPr marL="342900" indent="-342900">
              <a:buBlip>
                <a:blip r:embed="rId3"/>
              </a:buBlip>
            </a:pPr>
            <a:r>
              <a:rPr lang="es-CO" sz="2800" b="1" dirty="0" smtClean="0">
                <a:latin typeface="+mj-lt"/>
              </a:rPr>
              <a:t>Adelantar </a:t>
            </a:r>
            <a:r>
              <a:rPr lang="es-CO" sz="2800" b="1" dirty="0">
                <a:latin typeface="+mj-lt"/>
              </a:rPr>
              <a:t>acciones para la restitución </a:t>
            </a:r>
            <a:r>
              <a:rPr lang="es-CO" sz="2800" b="1" dirty="0" smtClean="0">
                <a:latin typeface="+mj-lt"/>
              </a:rPr>
              <a:t>del Espacio Publico según </a:t>
            </a:r>
            <a:r>
              <a:rPr lang="es-CO" sz="2800" b="1" dirty="0">
                <a:latin typeface="+mj-lt"/>
              </a:rPr>
              <a:t>las normas.</a:t>
            </a:r>
          </a:p>
        </p:txBody>
      </p:sp>
      <p:sp>
        <p:nvSpPr>
          <p:cNvPr id="18" name="17 Rectángulo"/>
          <p:cNvSpPr/>
          <p:nvPr/>
        </p:nvSpPr>
        <p:spPr>
          <a:xfrm>
            <a:off x="4382916" y="46365"/>
            <a:ext cx="4797595" cy="1077218"/>
          </a:xfrm>
          <a:prstGeom prst="rect">
            <a:avLst/>
          </a:prstGeom>
          <a:noFill/>
        </p:spPr>
        <p:txBody>
          <a:bodyPr wrap="none" lIns="91440" tIns="45720" rIns="91440" bIns="45720">
            <a:spAutoFit/>
          </a:bodyPr>
          <a:lstStyle/>
          <a:p>
            <a:pPr algn="ctr"/>
            <a:r>
              <a:rPr lang="es-CO" sz="3600" dirty="0">
                <a:ln w="1905"/>
                <a:solidFill>
                  <a:srgbClr val="004B88"/>
                </a:solidFill>
                <a:latin typeface="Impact" panose="020B0806030902050204" pitchFamily="34" charset="0"/>
              </a:rPr>
              <a:t>SECRETARÍA DE GOBIERNO</a:t>
            </a:r>
          </a:p>
          <a:p>
            <a:pPr algn="r"/>
            <a:r>
              <a:rPr lang="es-CO" sz="2800" cap="none" spc="0" dirty="0" smtClean="0">
                <a:ln w="1905"/>
                <a:solidFill>
                  <a:srgbClr val="004B88"/>
                </a:solidFill>
                <a:latin typeface="Impact" panose="020B0806030902050204" pitchFamily="34" charset="0"/>
              </a:rPr>
              <a:t>USO DEL ESPACIO PUBLICO</a:t>
            </a:r>
            <a:endParaRPr lang="es-CO" sz="2800" cap="none" spc="0" dirty="0">
              <a:ln w="1905"/>
              <a:solidFill>
                <a:srgbClr val="004B88"/>
              </a:solidFill>
              <a:latin typeface="Impact" panose="020B0806030902050204" pitchFamily="34" charset="0"/>
            </a:endParaRPr>
          </a:p>
        </p:txBody>
      </p:sp>
      <p:pic>
        <p:nvPicPr>
          <p:cNvPr id="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866744"/>
            <a:ext cx="6504819" cy="546032"/>
          </a:xfrm>
          <a:prstGeom prst="rect">
            <a:avLst/>
          </a:prstGeom>
        </p:spPr>
      </p:pic>
    </p:spTree>
    <p:extLst>
      <p:ext uri="{BB962C8B-B14F-4D97-AF65-F5344CB8AC3E}">
        <p14:creationId xmlns:p14="http://schemas.microsoft.com/office/powerpoint/2010/main" val="3377106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ERSONAL\AppData\Local\Microsoft\Windows\INetCache\IE\H85MUZSG\todos-debemos-cumplir-la-l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27775"/>
            <a:ext cx="3941307" cy="2941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nvPr>
        </p:nvGraphicFramePr>
        <p:xfrm>
          <a:off x="395536" y="1772816"/>
          <a:ext cx="410445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2051720" y="-3577"/>
            <a:ext cx="7079236" cy="1077218"/>
          </a:xfrm>
          <a:prstGeom prst="rect">
            <a:avLst/>
          </a:prstGeom>
          <a:noFill/>
        </p:spPr>
        <p:txBody>
          <a:bodyPr wrap="square" lIns="91440" tIns="45720" rIns="91440" bIns="45720">
            <a:spAutoFit/>
          </a:bodyPr>
          <a:lstStyle/>
          <a:p>
            <a:pPr algn="r"/>
            <a:r>
              <a:rPr lang="es-CO" sz="3600" dirty="0">
                <a:ln w="1905"/>
                <a:solidFill>
                  <a:srgbClr val="004B88"/>
                </a:solidFill>
                <a:latin typeface="Impact" panose="020B0806030902050204" pitchFamily="34" charset="0"/>
              </a:rPr>
              <a:t>SECRETARÍA DE GOBIERNO</a:t>
            </a:r>
          </a:p>
          <a:p>
            <a:pPr algn="r"/>
            <a:r>
              <a:rPr lang="es-CO" sz="2800" cap="none" spc="0" dirty="0" smtClean="0">
                <a:ln w="1905"/>
                <a:solidFill>
                  <a:srgbClr val="004B88"/>
                </a:solidFill>
                <a:latin typeface="Impact" panose="020B0806030902050204" pitchFamily="34" charset="0"/>
              </a:rPr>
              <a:t>COMPARENDO AMBIENTAL – LEY 1259 de 200</a:t>
            </a:r>
            <a:endParaRPr lang="es-ES" sz="2800" cap="none" spc="0" dirty="0">
              <a:ln w="1905"/>
              <a:solidFill>
                <a:srgbClr val="004B88"/>
              </a:solidFill>
              <a:latin typeface="Impact" panose="020B0806030902050204" pitchFamily="34" charset="0"/>
            </a:endParaRPr>
          </a:p>
        </p:txBody>
      </p:sp>
      <p:pic>
        <p:nvPicPr>
          <p:cNvPr id="6"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568" y="794736"/>
            <a:ext cx="8784976" cy="546032"/>
          </a:xfrm>
          <a:prstGeom prst="rect">
            <a:avLst/>
          </a:prstGeom>
        </p:spPr>
      </p:pic>
    </p:spTree>
    <p:extLst>
      <p:ext uri="{BB962C8B-B14F-4D97-AF65-F5344CB8AC3E}">
        <p14:creationId xmlns:p14="http://schemas.microsoft.com/office/powerpoint/2010/main" val="1718148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nvPr>
        </p:nvGraphicFramePr>
        <p:xfrm>
          <a:off x="827584" y="1268760"/>
          <a:ext cx="7488832" cy="4683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4310909" y="44624"/>
            <a:ext cx="4797595" cy="1077218"/>
          </a:xfrm>
          <a:prstGeom prst="rect">
            <a:avLst/>
          </a:prstGeom>
          <a:noFill/>
        </p:spPr>
        <p:txBody>
          <a:bodyPr wrap="none" lIns="91440" tIns="45720" rIns="91440" bIns="45720">
            <a:spAutoFit/>
          </a:bodyPr>
          <a:lstStyle/>
          <a:p>
            <a:pPr algn="r"/>
            <a:r>
              <a:rPr lang="es-CO" sz="3600" dirty="0">
                <a:ln w="1905"/>
                <a:solidFill>
                  <a:srgbClr val="004B88"/>
                </a:solidFill>
                <a:latin typeface="Impact" panose="020B0806030902050204" pitchFamily="34" charset="0"/>
              </a:rPr>
              <a:t>SECRETARÍA DE GOBIERNO</a:t>
            </a:r>
          </a:p>
          <a:p>
            <a:pPr algn="r"/>
            <a:r>
              <a:rPr lang="es-CO" sz="2800" dirty="0" smtClean="0">
                <a:ln w="1905"/>
                <a:solidFill>
                  <a:srgbClr val="004B88"/>
                </a:solidFill>
                <a:latin typeface="Impact" panose="020B0806030902050204" pitchFamily="34" charset="0"/>
              </a:rPr>
              <a:t>CONTROL DE RUIDO</a:t>
            </a:r>
            <a:endParaRPr lang="es-CO" sz="2800" dirty="0">
              <a:ln w="1905"/>
              <a:solidFill>
                <a:srgbClr val="004B88"/>
              </a:solidFill>
              <a:latin typeface="Impact" panose="020B0806030902050204" pitchFamily="34" charset="0"/>
            </a:endParaRPr>
          </a:p>
        </p:txBody>
      </p:sp>
      <p:pic>
        <p:nvPicPr>
          <p:cNvPr id="4"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9793" y="836712"/>
            <a:ext cx="6552728" cy="546032"/>
          </a:xfrm>
          <a:prstGeom prst="rect">
            <a:avLst/>
          </a:prstGeom>
        </p:spPr>
      </p:pic>
    </p:spTree>
    <p:extLst>
      <p:ext uri="{BB962C8B-B14F-4D97-AF65-F5344CB8AC3E}">
        <p14:creationId xmlns:p14="http://schemas.microsoft.com/office/powerpoint/2010/main" val="1907232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nvPr>
        </p:nvGraphicFramePr>
        <p:xfrm>
          <a:off x="323528" y="1412776"/>
          <a:ext cx="3960440" cy="40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242731" y="44624"/>
            <a:ext cx="5865773" cy="1077218"/>
          </a:xfrm>
          <a:prstGeom prst="rect">
            <a:avLst/>
          </a:prstGeom>
          <a:noFill/>
        </p:spPr>
        <p:txBody>
          <a:bodyPr wrap="none" lIns="91440" tIns="45720" rIns="91440" bIns="45720">
            <a:spAutoFit/>
          </a:bodyPr>
          <a:lstStyle/>
          <a:p>
            <a:pPr algn="r"/>
            <a:r>
              <a:rPr lang="es-CO" sz="3600" dirty="0">
                <a:ln w="1905"/>
                <a:solidFill>
                  <a:srgbClr val="004B88"/>
                </a:solidFill>
                <a:latin typeface="Impact" panose="020B0806030902050204" pitchFamily="34" charset="0"/>
              </a:rPr>
              <a:t>SECRETARÍA DE GOBIERNO</a:t>
            </a:r>
          </a:p>
          <a:p>
            <a:pPr algn="r"/>
            <a:r>
              <a:rPr lang="es-CO" sz="2800" dirty="0" smtClean="0">
                <a:ln w="1905"/>
                <a:solidFill>
                  <a:srgbClr val="004B88"/>
                </a:solidFill>
                <a:latin typeface="Impact" panose="020B0806030902050204" pitchFamily="34" charset="0"/>
              </a:rPr>
              <a:t>CONTAMINACIÓN - VISUAL - LEY 140/1994</a:t>
            </a:r>
            <a:endParaRPr lang="es-ES" sz="2800" dirty="0">
              <a:ln w="1905"/>
              <a:solidFill>
                <a:srgbClr val="004B88"/>
              </a:solidFill>
              <a:latin typeface="Impact" panose="020B0806030902050204" pitchFamily="34" charset="0"/>
            </a:endParaRPr>
          </a:p>
        </p:txBody>
      </p:sp>
      <p:pic>
        <p:nvPicPr>
          <p:cNvPr id="4"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1641" y="836712"/>
            <a:ext cx="7920880" cy="546032"/>
          </a:xfrm>
          <a:prstGeom prst="rect">
            <a:avLst/>
          </a:prstGeom>
        </p:spPr>
      </p:pic>
      <p:pic>
        <p:nvPicPr>
          <p:cNvPr id="2" name="Imagen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0032" y="2174832"/>
            <a:ext cx="4126662" cy="2461518"/>
          </a:xfrm>
          <a:prstGeom prst="rect">
            <a:avLst/>
          </a:prstGeom>
          <a:solidFill>
            <a:srgbClr val="FFFFFF">
              <a:shade val="85000"/>
            </a:srgbClr>
          </a:solidFill>
          <a:ln w="28575"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5934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extLst/>
          </p:nvPr>
        </p:nvGraphicFramePr>
        <p:xfrm>
          <a:off x="827584" y="1556792"/>
          <a:ext cx="3240360" cy="41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684584" y="44624"/>
            <a:ext cx="9770637" cy="1384995"/>
          </a:xfrm>
          <a:prstGeom prst="rect">
            <a:avLst/>
          </a:prstGeom>
          <a:noFill/>
        </p:spPr>
        <p:txBody>
          <a:bodyPr wrap="square" lIns="91440" tIns="45720" rIns="91440" bIns="45720">
            <a:spAutoFit/>
          </a:bodyPr>
          <a:lstStyle/>
          <a:p>
            <a:pPr algn="r"/>
            <a:r>
              <a:rPr lang="es-CO" sz="3600" dirty="0">
                <a:ln w="1905"/>
                <a:solidFill>
                  <a:srgbClr val="004B88"/>
                </a:solidFill>
                <a:latin typeface="Impact" panose="020B0806030902050204" pitchFamily="34" charset="0"/>
              </a:rPr>
              <a:t>SECRETARÍA DE GOBIERNO</a:t>
            </a:r>
          </a:p>
          <a:p>
            <a:pPr algn="r"/>
            <a:r>
              <a:rPr lang="es-CO" sz="2400" cap="none" spc="0" dirty="0" smtClean="0">
                <a:ln w="1905"/>
                <a:solidFill>
                  <a:srgbClr val="004B88"/>
                </a:solidFill>
                <a:latin typeface="Impact" panose="020B0806030902050204" pitchFamily="34" charset="0"/>
              </a:rPr>
              <a:t>TRAFICO ILEGAL DE FAUNA Y FLORA</a:t>
            </a:r>
          </a:p>
          <a:p>
            <a:pPr algn="r"/>
            <a:r>
              <a:rPr lang="es-CO" sz="2400" cap="none" spc="0" dirty="0" smtClean="0">
                <a:ln w="1905"/>
                <a:solidFill>
                  <a:srgbClr val="004B88"/>
                </a:solidFill>
                <a:latin typeface="Impact" panose="020B0806030902050204" pitchFamily="34" charset="0"/>
              </a:rPr>
              <a:t>Decreto 1608 de 1978 y Ley 599 de 2000</a:t>
            </a:r>
            <a:endParaRPr lang="es-ES" sz="2400" cap="none" spc="0" dirty="0">
              <a:ln w="1905"/>
              <a:solidFill>
                <a:srgbClr val="004B88"/>
              </a:solidFill>
              <a:latin typeface="Impact" panose="020B0806030902050204" pitchFamily="34" charset="0"/>
            </a:endParaRPr>
          </a:p>
        </p:txBody>
      </p:sp>
      <p:pic>
        <p:nvPicPr>
          <p:cNvPr id="4098" name="Picture 2" descr="C:\Users\PERSONAL\AppData\Local\Microsoft\Windows\INetCache\IE\6BHP76S5\fauna_020019[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3669" y="2060848"/>
            <a:ext cx="3966803" cy="302433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9712" y="1124744"/>
            <a:ext cx="7416824" cy="546032"/>
          </a:xfrm>
          <a:prstGeom prst="rect">
            <a:avLst/>
          </a:prstGeom>
        </p:spPr>
      </p:pic>
    </p:spTree>
    <p:extLst>
      <p:ext uri="{BB962C8B-B14F-4D97-AF65-F5344CB8AC3E}">
        <p14:creationId xmlns:p14="http://schemas.microsoft.com/office/powerpoint/2010/main" val="425941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ÍTULOS - TEM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TÍTULOS - TEMAS</Template>
  <TotalTime>1219</TotalTime>
  <Words>795</Words>
  <Application>Microsoft Office PowerPoint</Application>
  <PresentationFormat>Presentación en pantalla (4:3)</PresentationFormat>
  <Paragraphs>119</Paragraphs>
  <Slides>21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Impact</vt:lpstr>
      <vt:lpstr>Vivaldi</vt:lpstr>
      <vt:lpstr>1_TÍTULOS - TEMAS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TÍTULOS - TEMAS</dc:title>
  <dc:creator>lgarciaq</dc:creator>
  <cp:lastModifiedBy>Andres Rodriguez</cp:lastModifiedBy>
  <cp:revision>147</cp:revision>
  <dcterms:created xsi:type="dcterms:W3CDTF">2012-10-01T21:46:01Z</dcterms:created>
  <dcterms:modified xsi:type="dcterms:W3CDTF">2018-01-23T18:16:26Z</dcterms:modified>
</cp:coreProperties>
</file>