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3"/>
  </p:notesMasterIdLst>
  <p:sldIdLst>
    <p:sldId id="257" r:id="rId4"/>
    <p:sldId id="258" r:id="rId5"/>
    <p:sldId id="307" r:id="rId6"/>
    <p:sldId id="290" r:id="rId7"/>
    <p:sldId id="312" r:id="rId8"/>
    <p:sldId id="313" r:id="rId9"/>
    <p:sldId id="314" r:id="rId10"/>
    <p:sldId id="315" r:id="rId11"/>
    <p:sldId id="316" r:id="rId12"/>
    <p:sldId id="317" r:id="rId13"/>
    <p:sldId id="318" r:id="rId14"/>
    <p:sldId id="319" r:id="rId15"/>
    <p:sldId id="309" r:id="rId16"/>
    <p:sldId id="320" r:id="rId17"/>
    <p:sldId id="275" r:id="rId18"/>
    <p:sldId id="310" r:id="rId19"/>
    <p:sldId id="277" r:id="rId20"/>
    <p:sldId id="278" r:id="rId21"/>
    <p:sldId id="271" r:id="rId2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4291" autoAdjust="0"/>
  </p:normalViewPr>
  <p:slideViewPr>
    <p:cSldViewPr snapToGrid="0">
      <p:cViewPr varScale="1">
        <p:scale>
          <a:sx n="68" d="100"/>
          <a:sy n="68" d="100"/>
        </p:scale>
        <p:origin x="82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ED3DE3-4AB6-463C-A9DA-B0CA2305D7B3}" type="datetimeFigureOut">
              <a:rPr lang="es-CO" smtClean="0"/>
              <a:t>6/12/2020</a:t>
            </a:fld>
            <a:endParaRPr lang="es-CO"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8440D0-BCBD-4B40-B038-82D638A52380}" type="slidenum">
              <a:rPr lang="es-CO" smtClean="0"/>
              <a:t>‹Nº›</a:t>
            </a:fld>
            <a:endParaRPr lang="es-CO" dirty="0"/>
          </a:p>
        </p:txBody>
      </p:sp>
    </p:spTree>
    <p:extLst>
      <p:ext uri="{BB962C8B-B14F-4D97-AF65-F5344CB8AC3E}">
        <p14:creationId xmlns:p14="http://schemas.microsoft.com/office/powerpoint/2010/main" val="122095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620A4E5A-968B-46A6-87F8-784EAD7ADF42}" type="datetime1">
              <a:rPr lang="es-CO" smtClean="0">
                <a:solidFill>
                  <a:prstClr val="black">
                    <a:tint val="75000"/>
                  </a:prstClr>
                </a:solidFill>
              </a:rPr>
              <a:pPr/>
              <a:t>6/12/2020</a:t>
            </a:fld>
            <a:endParaRPr lang="es-CO" dirty="0">
              <a:solidFill>
                <a:prstClr val="black">
                  <a:tint val="75000"/>
                </a:prstClr>
              </a:solidFill>
            </a:endParaRPr>
          </a:p>
        </p:txBody>
      </p:sp>
      <p:sp>
        <p:nvSpPr>
          <p:cNvPr id="5" name="Footer Placeholder 4"/>
          <p:cNvSpPr>
            <a:spLocks noGrp="1"/>
          </p:cNvSpPr>
          <p:nvPr>
            <p:ph type="ftr" sz="quarter" idx="11"/>
          </p:nvPr>
        </p:nvSpPr>
        <p:spPr/>
        <p:txBody>
          <a:bodyPr/>
          <a:lstStyle/>
          <a:p>
            <a:r>
              <a:rPr lang="es-CO" dirty="0">
                <a:solidFill>
                  <a:prstClr val="black">
                    <a:tint val="75000"/>
                  </a:prstClr>
                </a:solidFill>
              </a:rPr>
              <a:t>GCO-PR-02-FR-05 VERSION 4 03-07-2020</a:t>
            </a:r>
          </a:p>
        </p:txBody>
      </p:sp>
      <p:sp>
        <p:nvSpPr>
          <p:cNvPr id="6" name="Slide Number Placeholder 5"/>
          <p:cNvSpPr>
            <a:spLocks noGrp="1"/>
          </p:cNvSpPr>
          <p:nvPr>
            <p:ph type="sldNum" sz="quarter" idx="12"/>
          </p:nvPr>
        </p:nvSpPr>
        <p:spPr/>
        <p:txBody>
          <a:bodyPr/>
          <a:lstStyle/>
          <a:p>
            <a:fld id="{928A1C6F-C6F1-4C04-A31D-E9A184E316B8}"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2220089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1408661-B019-4458-8EA1-BFE985C579C5}" type="datetime1">
              <a:rPr lang="es-CO" smtClean="0">
                <a:solidFill>
                  <a:prstClr val="black">
                    <a:tint val="75000"/>
                  </a:prstClr>
                </a:solidFill>
              </a:rPr>
              <a:pPr/>
              <a:t>6/12/2020</a:t>
            </a:fld>
            <a:endParaRPr lang="es-CO" dirty="0">
              <a:solidFill>
                <a:prstClr val="black">
                  <a:tint val="75000"/>
                </a:prstClr>
              </a:solidFill>
            </a:endParaRPr>
          </a:p>
        </p:txBody>
      </p:sp>
      <p:sp>
        <p:nvSpPr>
          <p:cNvPr id="5" name="Footer Placeholder 4"/>
          <p:cNvSpPr>
            <a:spLocks noGrp="1"/>
          </p:cNvSpPr>
          <p:nvPr>
            <p:ph type="ftr" sz="quarter" idx="11"/>
          </p:nvPr>
        </p:nvSpPr>
        <p:spPr/>
        <p:txBody>
          <a:bodyPr/>
          <a:lstStyle/>
          <a:p>
            <a:r>
              <a:rPr lang="es-CO" dirty="0">
                <a:solidFill>
                  <a:prstClr val="black">
                    <a:tint val="75000"/>
                  </a:prstClr>
                </a:solidFill>
              </a:rPr>
              <a:t>GCO-PR-02-FR-05 VERSION 4 03-07-2020</a:t>
            </a:r>
          </a:p>
        </p:txBody>
      </p:sp>
      <p:sp>
        <p:nvSpPr>
          <p:cNvPr id="6" name="Slide Number Placeholder 5"/>
          <p:cNvSpPr>
            <a:spLocks noGrp="1"/>
          </p:cNvSpPr>
          <p:nvPr>
            <p:ph type="sldNum" sz="quarter" idx="12"/>
          </p:nvPr>
        </p:nvSpPr>
        <p:spPr/>
        <p:txBody>
          <a:bodyPr/>
          <a:lstStyle/>
          <a:p>
            <a:fld id="{928A1C6F-C6F1-4C04-A31D-E9A184E316B8}"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4162887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32F980E-4DC1-48A0-A790-D49876B1AFD7}" type="datetime1">
              <a:rPr lang="es-CO" smtClean="0">
                <a:solidFill>
                  <a:prstClr val="black">
                    <a:tint val="75000"/>
                  </a:prstClr>
                </a:solidFill>
              </a:rPr>
              <a:pPr/>
              <a:t>6/12/2020</a:t>
            </a:fld>
            <a:endParaRPr lang="es-CO" dirty="0">
              <a:solidFill>
                <a:prstClr val="black">
                  <a:tint val="75000"/>
                </a:prstClr>
              </a:solidFill>
            </a:endParaRPr>
          </a:p>
        </p:txBody>
      </p:sp>
      <p:sp>
        <p:nvSpPr>
          <p:cNvPr id="5" name="Footer Placeholder 4"/>
          <p:cNvSpPr>
            <a:spLocks noGrp="1"/>
          </p:cNvSpPr>
          <p:nvPr>
            <p:ph type="ftr" sz="quarter" idx="11"/>
          </p:nvPr>
        </p:nvSpPr>
        <p:spPr/>
        <p:txBody>
          <a:bodyPr/>
          <a:lstStyle/>
          <a:p>
            <a:r>
              <a:rPr lang="es-CO" dirty="0">
                <a:solidFill>
                  <a:prstClr val="black">
                    <a:tint val="75000"/>
                  </a:prstClr>
                </a:solidFill>
              </a:rPr>
              <a:t>GCO-PR-02-FR-05 VERSION 4 03-07-2020</a:t>
            </a:r>
          </a:p>
        </p:txBody>
      </p:sp>
      <p:sp>
        <p:nvSpPr>
          <p:cNvPr id="6" name="Slide Number Placeholder 5"/>
          <p:cNvSpPr>
            <a:spLocks noGrp="1"/>
          </p:cNvSpPr>
          <p:nvPr>
            <p:ph type="sldNum" sz="quarter" idx="12"/>
          </p:nvPr>
        </p:nvSpPr>
        <p:spPr/>
        <p:txBody>
          <a:bodyPr/>
          <a:lstStyle/>
          <a:p>
            <a:fld id="{928A1C6F-C6F1-4C04-A31D-E9A184E316B8}"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1352281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620A4E5A-968B-46A6-87F8-784EAD7ADF42}" type="datetime1">
              <a:rPr lang="es-CO" smtClean="0">
                <a:solidFill>
                  <a:prstClr val="black">
                    <a:tint val="75000"/>
                  </a:prstClr>
                </a:solidFill>
              </a:rPr>
              <a:pPr/>
              <a:t>6/12/2020</a:t>
            </a:fld>
            <a:endParaRPr lang="es-CO" dirty="0">
              <a:solidFill>
                <a:prstClr val="black">
                  <a:tint val="75000"/>
                </a:prstClr>
              </a:solidFill>
            </a:endParaRPr>
          </a:p>
        </p:txBody>
      </p:sp>
      <p:sp>
        <p:nvSpPr>
          <p:cNvPr id="5" name="Footer Placeholder 4"/>
          <p:cNvSpPr>
            <a:spLocks noGrp="1"/>
          </p:cNvSpPr>
          <p:nvPr>
            <p:ph type="ftr" sz="quarter" idx="11"/>
          </p:nvPr>
        </p:nvSpPr>
        <p:spPr/>
        <p:txBody>
          <a:bodyPr/>
          <a:lstStyle/>
          <a:p>
            <a:r>
              <a:rPr lang="es-CO" dirty="0">
                <a:solidFill>
                  <a:prstClr val="black">
                    <a:tint val="75000"/>
                  </a:prstClr>
                </a:solidFill>
              </a:rPr>
              <a:t>GCO-PR-02-FR-05 VERSION 4 03-07-2020</a:t>
            </a:r>
          </a:p>
        </p:txBody>
      </p:sp>
      <p:sp>
        <p:nvSpPr>
          <p:cNvPr id="6" name="Slide Number Placeholder 5"/>
          <p:cNvSpPr>
            <a:spLocks noGrp="1"/>
          </p:cNvSpPr>
          <p:nvPr>
            <p:ph type="sldNum" sz="quarter" idx="12"/>
          </p:nvPr>
        </p:nvSpPr>
        <p:spPr/>
        <p:txBody>
          <a:bodyPr/>
          <a:lstStyle/>
          <a:p>
            <a:fld id="{928A1C6F-C6F1-4C04-A31D-E9A184E316B8}"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1282739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5796DD7-0A08-494D-9418-4EFE8E034864}" type="datetime1">
              <a:rPr lang="es-CO" smtClean="0">
                <a:solidFill>
                  <a:prstClr val="black">
                    <a:tint val="75000"/>
                  </a:prstClr>
                </a:solidFill>
              </a:rPr>
              <a:pPr/>
              <a:t>6/12/2020</a:t>
            </a:fld>
            <a:endParaRPr lang="es-CO" dirty="0">
              <a:solidFill>
                <a:prstClr val="black">
                  <a:tint val="75000"/>
                </a:prstClr>
              </a:solidFill>
            </a:endParaRPr>
          </a:p>
        </p:txBody>
      </p:sp>
      <p:sp>
        <p:nvSpPr>
          <p:cNvPr id="5" name="Footer Placeholder 4"/>
          <p:cNvSpPr>
            <a:spLocks noGrp="1"/>
          </p:cNvSpPr>
          <p:nvPr>
            <p:ph type="ftr" sz="quarter" idx="11"/>
          </p:nvPr>
        </p:nvSpPr>
        <p:spPr/>
        <p:txBody>
          <a:bodyPr/>
          <a:lstStyle/>
          <a:p>
            <a:r>
              <a:rPr lang="es-CO" dirty="0">
                <a:solidFill>
                  <a:prstClr val="black">
                    <a:tint val="75000"/>
                  </a:prstClr>
                </a:solidFill>
              </a:rPr>
              <a:t>GCO-PR-02-FR-05 VERSION 4 03-07-2020</a:t>
            </a:r>
          </a:p>
        </p:txBody>
      </p:sp>
      <p:sp>
        <p:nvSpPr>
          <p:cNvPr id="6" name="Slide Number Placeholder 5"/>
          <p:cNvSpPr>
            <a:spLocks noGrp="1"/>
          </p:cNvSpPr>
          <p:nvPr>
            <p:ph type="sldNum" sz="quarter" idx="12"/>
          </p:nvPr>
        </p:nvSpPr>
        <p:spPr/>
        <p:txBody>
          <a:bodyPr/>
          <a:lstStyle/>
          <a:p>
            <a:fld id="{928A1C6F-C6F1-4C04-A31D-E9A184E316B8}"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2990099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C76F186C-163D-4B51-83F5-91A8B880B89E}" type="datetime1">
              <a:rPr lang="es-CO" smtClean="0">
                <a:solidFill>
                  <a:prstClr val="black">
                    <a:tint val="75000"/>
                  </a:prstClr>
                </a:solidFill>
              </a:rPr>
              <a:pPr/>
              <a:t>6/12/2020</a:t>
            </a:fld>
            <a:endParaRPr lang="es-CO" dirty="0">
              <a:solidFill>
                <a:prstClr val="black">
                  <a:tint val="75000"/>
                </a:prstClr>
              </a:solidFill>
            </a:endParaRPr>
          </a:p>
        </p:txBody>
      </p:sp>
      <p:sp>
        <p:nvSpPr>
          <p:cNvPr id="5" name="Footer Placeholder 4"/>
          <p:cNvSpPr>
            <a:spLocks noGrp="1"/>
          </p:cNvSpPr>
          <p:nvPr>
            <p:ph type="ftr" sz="quarter" idx="11"/>
          </p:nvPr>
        </p:nvSpPr>
        <p:spPr/>
        <p:txBody>
          <a:bodyPr/>
          <a:lstStyle/>
          <a:p>
            <a:r>
              <a:rPr lang="es-CO" dirty="0">
                <a:solidFill>
                  <a:prstClr val="black">
                    <a:tint val="75000"/>
                  </a:prstClr>
                </a:solidFill>
              </a:rPr>
              <a:t>GCO-PR-02-FR-05 VERSION 4 03-07-2020</a:t>
            </a:r>
          </a:p>
        </p:txBody>
      </p:sp>
      <p:sp>
        <p:nvSpPr>
          <p:cNvPr id="6" name="Slide Number Placeholder 5"/>
          <p:cNvSpPr>
            <a:spLocks noGrp="1"/>
          </p:cNvSpPr>
          <p:nvPr>
            <p:ph type="sldNum" sz="quarter" idx="12"/>
          </p:nvPr>
        </p:nvSpPr>
        <p:spPr/>
        <p:txBody>
          <a:bodyPr/>
          <a:lstStyle/>
          <a:p>
            <a:fld id="{928A1C6F-C6F1-4C04-A31D-E9A184E316B8}"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2222350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24C529F-BB5F-470C-862D-AAA6023B7FAD}" type="datetime1">
              <a:rPr lang="es-CO" smtClean="0">
                <a:solidFill>
                  <a:prstClr val="black">
                    <a:tint val="75000"/>
                  </a:prstClr>
                </a:solidFill>
              </a:rPr>
              <a:pPr/>
              <a:t>6/12/2020</a:t>
            </a:fld>
            <a:endParaRPr lang="es-CO" dirty="0">
              <a:solidFill>
                <a:prstClr val="black">
                  <a:tint val="75000"/>
                </a:prstClr>
              </a:solidFill>
            </a:endParaRPr>
          </a:p>
        </p:txBody>
      </p:sp>
      <p:sp>
        <p:nvSpPr>
          <p:cNvPr id="6" name="Footer Placeholder 5"/>
          <p:cNvSpPr>
            <a:spLocks noGrp="1"/>
          </p:cNvSpPr>
          <p:nvPr>
            <p:ph type="ftr" sz="quarter" idx="11"/>
          </p:nvPr>
        </p:nvSpPr>
        <p:spPr/>
        <p:txBody>
          <a:bodyPr/>
          <a:lstStyle/>
          <a:p>
            <a:r>
              <a:rPr lang="es-CO" dirty="0">
                <a:solidFill>
                  <a:prstClr val="black">
                    <a:tint val="75000"/>
                  </a:prstClr>
                </a:solidFill>
              </a:rPr>
              <a:t>GCO-PR-02-FR-05 VERSION 4 03-07-2020</a:t>
            </a:r>
          </a:p>
        </p:txBody>
      </p:sp>
      <p:sp>
        <p:nvSpPr>
          <p:cNvPr id="7" name="Slide Number Placeholder 6"/>
          <p:cNvSpPr>
            <a:spLocks noGrp="1"/>
          </p:cNvSpPr>
          <p:nvPr>
            <p:ph type="sldNum" sz="quarter" idx="12"/>
          </p:nvPr>
        </p:nvSpPr>
        <p:spPr/>
        <p:txBody>
          <a:bodyPr/>
          <a:lstStyle/>
          <a:p>
            <a:fld id="{928A1C6F-C6F1-4C04-A31D-E9A184E316B8}"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1884024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1"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F16C74A-6943-42D5-BF8B-DC5BA99ED7F5}" type="datetime1">
              <a:rPr lang="es-CO" smtClean="0">
                <a:solidFill>
                  <a:prstClr val="black">
                    <a:tint val="75000"/>
                  </a:prstClr>
                </a:solidFill>
              </a:rPr>
              <a:pPr/>
              <a:t>6/12/2020</a:t>
            </a:fld>
            <a:endParaRPr lang="es-CO" dirty="0">
              <a:solidFill>
                <a:prstClr val="black">
                  <a:tint val="75000"/>
                </a:prstClr>
              </a:solidFill>
            </a:endParaRPr>
          </a:p>
        </p:txBody>
      </p:sp>
      <p:sp>
        <p:nvSpPr>
          <p:cNvPr id="8" name="Footer Placeholder 7"/>
          <p:cNvSpPr>
            <a:spLocks noGrp="1"/>
          </p:cNvSpPr>
          <p:nvPr>
            <p:ph type="ftr" sz="quarter" idx="11"/>
          </p:nvPr>
        </p:nvSpPr>
        <p:spPr/>
        <p:txBody>
          <a:bodyPr/>
          <a:lstStyle/>
          <a:p>
            <a:r>
              <a:rPr lang="es-CO" dirty="0">
                <a:solidFill>
                  <a:prstClr val="black">
                    <a:tint val="75000"/>
                  </a:prstClr>
                </a:solidFill>
              </a:rPr>
              <a:t>GCO-PR-02-FR-05 VERSION 4 03-07-2020</a:t>
            </a:r>
          </a:p>
        </p:txBody>
      </p:sp>
      <p:sp>
        <p:nvSpPr>
          <p:cNvPr id="9" name="Slide Number Placeholder 8"/>
          <p:cNvSpPr>
            <a:spLocks noGrp="1"/>
          </p:cNvSpPr>
          <p:nvPr>
            <p:ph type="sldNum" sz="quarter" idx="12"/>
          </p:nvPr>
        </p:nvSpPr>
        <p:spPr/>
        <p:txBody>
          <a:bodyPr/>
          <a:lstStyle/>
          <a:p>
            <a:fld id="{928A1C6F-C6F1-4C04-A31D-E9A184E316B8}"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2900861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2CAA941-8F2E-4E91-BEBD-A815898D19DF}" type="datetime1">
              <a:rPr lang="es-CO" smtClean="0">
                <a:solidFill>
                  <a:prstClr val="black">
                    <a:tint val="75000"/>
                  </a:prstClr>
                </a:solidFill>
              </a:rPr>
              <a:pPr/>
              <a:t>6/12/2020</a:t>
            </a:fld>
            <a:endParaRPr lang="es-CO" dirty="0">
              <a:solidFill>
                <a:prstClr val="black">
                  <a:tint val="75000"/>
                </a:prstClr>
              </a:solidFill>
            </a:endParaRPr>
          </a:p>
        </p:txBody>
      </p:sp>
      <p:sp>
        <p:nvSpPr>
          <p:cNvPr id="4" name="Footer Placeholder 3"/>
          <p:cNvSpPr>
            <a:spLocks noGrp="1"/>
          </p:cNvSpPr>
          <p:nvPr>
            <p:ph type="ftr" sz="quarter" idx="11"/>
          </p:nvPr>
        </p:nvSpPr>
        <p:spPr/>
        <p:txBody>
          <a:bodyPr/>
          <a:lstStyle/>
          <a:p>
            <a:r>
              <a:rPr lang="es-CO" dirty="0">
                <a:solidFill>
                  <a:prstClr val="black">
                    <a:tint val="75000"/>
                  </a:prstClr>
                </a:solidFill>
              </a:rPr>
              <a:t>GCO-PR-02-FR-05 VERSION 4 03-07-2020</a:t>
            </a:r>
          </a:p>
        </p:txBody>
      </p:sp>
      <p:sp>
        <p:nvSpPr>
          <p:cNvPr id="5" name="Slide Number Placeholder 4"/>
          <p:cNvSpPr>
            <a:spLocks noGrp="1"/>
          </p:cNvSpPr>
          <p:nvPr>
            <p:ph type="sldNum" sz="quarter" idx="12"/>
          </p:nvPr>
        </p:nvSpPr>
        <p:spPr/>
        <p:txBody>
          <a:bodyPr/>
          <a:lstStyle/>
          <a:p>
            <a:fld id="{928A1C6F-C6F1-4C04-A31D-E9A184E316B8}"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3233429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230EB2-3133-4CE7-B860-7000C3C23DD6}" type="datetime1">
              <a:rPr lang="es-CO" smtClean="0">
                <a:solidFill>
                  <a:prstClr val="black">
                    <a:tint val="75000"/>
                  </a:prstClr>
                </a:solidFill>
              </a:rPr>
              <a:pPr/>
              <a:t>6/12/2020</a:t>
            </a:fld>
            <a:endParaRPr lang="es-CO" dirty="0">
              <a:solidFill>
                <a:prstClr val="black">
                  <a:tint val="75000"/>
                </a:prstClr>
              </a:solidFill>
            </a:endParaRPr>
          </a:p>
        </p:txBody>
      </p:sp>
      <p:sp>
        <p:nvSpPr>
          <p:cNvPr id="3" name="Footer Placeholder 2"/>
          <p:cNvSpPr>
            <a:spLocks noGrp="1"/>
          </p:cNvSpPr>
          <p:nvPr>
            <p:ph type="ftr" sz="quarter" idx="11"/>
          </p:nvPr>
        </p:nvSpPr>
        <p:spPr/>
        <p:txBody>
          <a:bodyPr/>
          <a:lstStyle/>
          <a:p>
            <a:r>
              <a:rPr lang="es-CO" dirty="0">
                <a:solidFill>
                  <a:prstClr val="black">
                    <a:tint val="75000"/>
                  </a:prstClr>
                </a:solidFill>
              </a:rPr>
              <a:t>GCO-PR-02-FR-05 VERSION 4 03-07-2020</a:t>
            </a:r>
          </a:p>
        </p:txBody>
      </p:sp>
      <p:sp>
        <p:nvSpPr>
          <p:cNvPr id="4" name="Slide Number Placeholder 3"/>
          <p:cNvSpPr>
            <a:spLocks noGrp="1"/>
          </p:cNvSpPr>
          <p:nvPr>
            <p:ph type="sldNum" sz="quarter" idx="12"/>
          </p:nvPr>
        </p:nvSpPr>
        <p:spPr/>
        <p:txBody>
          <a:bodyPr/>
          <a:lstStyle/>
          <a:p>
            <a:fld id="{928A1C6F-C6F1-4C04-A31D-E9A184E316B8}"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4176343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CFD0C44-F252-4D7A-9920-ED1686BF524E}" type="datetime1">
              <a:rPr lang="es-CO" smtClean="0">
                <a:solidFill>
                  <a:prstClr val="black">
                    <a:tint val="75000"/>
                  </a:prstClr>
                </a:solidFill>
              </a:rPr>
              <a:pPr/>
              <a:t>6/12/2020</a:t>
            </a:fld>
            <a:endParaRPr lang="es-CO" dirty="0">
              <a:solidFill>
                <a:prstClr val="black">
                  <a:tint val="75000"/>
                </a:prstClr>
              </a:solidFill>
            </a:endParaRPr>
          </a:p>
        </p:txBody>
      </p:sp>
      <p:sp>
        <p:nvSpPr>
          <p:cNvPr id="6" name="Footer Placeholder 5"/>
          <p:cNvSpPr>
            <a:spLocks noGrp="1"/>
          </p:cNvSpPr>
          <p:nvPr>
            <p:ph type="ftr" sz="quarter" idx="11"/>
          </p:nvPr>
        </p:nvSpPr>
        <p:spPr/>
        <p:txBody>
          <a:bodyPr/>
          <a:lstStyle/>
          <a:p>
            <a:r>
              <a:rPr lang="es-CO" dirty="0">
                <a:solidFill>
                  <a:prstClr val="black">
                    <a:tint val="75000"/>
                  </a:prstClr>
                </a:solidFill>
              </a:rPr>
              <a:t>GCO-PR-02-FR-05 VERSION 4 03-07-2020</a:t>
            </a:r>
          </a:p>
        </p:txBody>
      </p:sp>
      <p:sp>
        <p:nvSpPr>
          <p:cNvPr id="7" name="Slide Number Placeholder 6"/>
          <p:cNvSpPr>
            <a:spLocks noGrp="1"/>
          </p:cNvSpPr>
          <p:nvPr>
            <p:ph type="sldNum" sz="quarter" idx="12"/>
          </p:nvPr>
        </p:nvSpPr>
        <p:spPr/>
        <p:txBody>
          <a:bodyPr/>
          <a:lstStyle/>
          <a:p>
            <a:fld id="{928A1C6F-C6F1-4C04-A31D-E9A184E316B8}"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3513578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5796DD7-0A08-494D-9418-4EFE8E034864}" type="datetime1">
              <a:rPr lang="es-CO" smtClean="0">
                <a:solidFill>
                  <a:prstClr val="black">
                    <a:tint val="75000"/>
                  </a:prstClr>
                </a:solidFill>
              </a:rPr>
              <a:pPr/>
              <a:t>6/12/2020</a:t>
            </a:fld>
            <a:endParaRPr lang="es-CO" dirty="0">
              <a:solidFill>
                <a:prstClr val="black">
                  <a:tint val="75000"/>
                </a:prstClr>
              </a:solidFill>
            </a:endParaRPr>
          </a:p>
        </p:txBody>
      </p:sp>
      <p:sp>
        <p:nvSpPr>
          <p:cNvPr id="5" name="Footer Placeholder 4"/>
          <p:cNvSpPr>
            <a:spLocks noGrp="1"/>
          </p:cNvSpPr>
          <p:nvPr>
            <p:ph type="ftr" sz="quarter" idx="11"/>
          </p:nvPr>
        </p:nvSpPr>
        <p:spPr/>
        <p:txBody>
          <a:bodyPr/>
          <a:lstStyle/>
          <a:p>
            <a:r>
              <a:rPr lang="es-CO" dirty="0">
                <a:solidFill>
                  <a:prstClr val="black">
                    <a:tint val="75000"/>
                  </a:prstClr>
                </a:solidFill>
              </a:rPr>
              <a:t>GCO-PR-02-FR-05 VERSION 4 03-07-2020</a:t>
            </a:r>
          </a:p>
        </p:txBody>
      </p:sp>
      <p:sp>
        <p:nvSpPr>
          <p:cNvPr id="6" name="Slide Number Placeholder 5"/>
          <p:cNvSpPr>
            <a:spLocks noGrp="1"/>
          </p:cNvSpPr>
          <p:nvPr>
            <p:ph type="sldNum" sz="quarter" idx="12"/>
          </p:nvPr>
        </p:nvSpPr>
        <p:spPr/>
        <p:txBody>
          <a:bodyPr/>
          <a:lstStyle/>
          <a:p>
            <a:fld id="{928A1C6F-C6F1-4C04-A31D-E9A184E316B8}"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23898868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897CE18E-41CA-48A0-974C-72D97E5B3EFF}" type="datetime1">
              <a:rPr lang="es-CO" smtClean="0">
                <a:solidFill>
                  <a:prstClr val="black">
                    <a:tint val="75000"/>
                  </a:prstClr>
                </a:solidFill>
              </a:rPr>
              <a:pPr/>
              <a:t>6/12/2020</a:t>
            </a:fld>
            <a:endParaRPr lang="es-CO" dirty="0">
              <a:solidFill>
                <a:prstClr val="black">
                  <a:tint val="75000"/>
                </a:prstClr>
              </a:solidFill>
            </a:endParaRPr>
          </a:p>
        </p:txBody>
      </p:sp>
      <p:sp>
        <p:nvSpPr>
          <p:cNvPr id="6" name="Footer Placeholder 5"/>
          <p:cNvSpPr>
            <a:spLocks noGrp="1"/>
          </p:cNvSpPr>
          <p:nvPr>
            <p:ph type="ftr" sz="quarter" idx="11"/>
          </p:nvPr>
        </p:nvSpPr>
        <p:spPr/>
        <p:txBody>
          <a:bodyPr/>
          <a:lstStyle/>
          <a:p>
            <a:r>
              <a:rPr lang="es-CO" dirty="0">
                <a:solidFill>
                  <a:prstClr val="black">
                    <a:tint val="75000"/>
                  </a:prstClr>
                </a:solidFill>
              </a:rPr>
              <a:t>GCO-PR-02-FR-05 VERSION 4 03-07-2020</a:t>
            </a:r>
          </a:p>
        </p:txBody>
      </p:sp>
      <p:sp>
        <p:nvSpPr>
          <p:cNvPr id="7" name="Slide Number Placeholder 6"/>
          <p:cNvSpPr>
            <a:spLocks noGrp="1"/>
          </p:cNvSpPr>
          <p:nvPr>
            <p:ph type="sldNum" sz="quarter" idx="12"/>
          </p:nvPr>
        </p:nvSpPr>
        <p:spPr/>
        <p:txBody>
          <a:bodyPr/>
          <a:lstStyle/>
          <a:p>
            <a:fld id="{928A1C6F-C6F1-4C04-A31D-E9A184E316B8}"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2974319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1408661-B019-4458-8EA1-BFE985C579C5}" type="datetime1">
              <a:rPr lang="es-CO" smtClean="0">
                <a:solidFill>
                  <a:prstClr val="black">
                    <a:tint val="75000"/>
                  </a:prstClr>
                </a:solidFill>
              </a:rPr>
              <a:pPr/>
              <a:t>6/12/2020</a:t>
            </a:fld>
            <a:endParaRPr lang="es-CO" dirty="0">
              <a:solidFill>
                <a:prstClr val="black">
                  <a:tint val="75000"/>
                </a:prstClr>
              </a:solidFill>
            </a:endParaRPr>
          </a:p>
        </p:txBody>
      </p:sp>
      <p:sp>
        <p:nvSpPr>
          <p:cNvPr id="5" name="Footer Placeholder 4"/>
          <p:cNvSpPr>
            <a:spLocks noGrp="1"/>
          </p:cNvSpPr>
          <p:nvPr>
            <p:ph type="ftr" sz="quarter" idx="11"/>
          </p:nvPr>
        </p:nvSpPr>
        <p:spPr/>
        <p:txBody>
          <a:bodyPr/>
          <a:lstStyle/>
          <a:p>
            <a:r>
              <a:rPr lang="es-CO" dirty="0">
                <a:solidFill>
                  <a:prstClr val="black">
                    <a:tint val="75000"/>
                  </a:prstClr>
                </a:solidFill>
              </a:rPr>
              <a:t>GCO-PR-02-FR-05 VERSION 4 03-07-2020</a:t>
            </a:r>
          </a:p>
        </p:txBody>
      </p:sp>
      <p:sp>
        <p:nvSpPr>
          <p:cNvPr id="6" name="Slide Number Placeholder 5"/>
          <p:cNvSpPr>
            <a:spLocks noGrp="1"/>
          </p:cNvSpPr>
          <p:nvPr>
            <p:ph type="sldNum" sz="quarter" idx="12"/>
          </p:nvPr>
        </p:nvSpPr>
        <p:spPr/>
        <p:txBody>
          <a:bodyPr/>
          <a:lstStyle/>
          <a:p>
            <a:fld id="{928A1C6F-C6F1-4C04-A31D-E9A184E316B8}"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1520422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32F980E-4DC1-48A0-A790-D49876B1AFD7}" type="datetime1">
              <a:rPr lang="es-CO" smtClean="0">
                <a:solidFill>
                  <a:prstClr val="black">
                    <a:tint val="75000"/>
                  </a:prstClr>
                </a:solidFill>
              </a:rPr>
              <a:pPr/>
              <a:t>6/12/2020</a:t>
            </a:fld>
            <a:endParaRPr lang="es-CO" dirty="0">
              <a:solidFill>
                <a:prstClr val="black">
                  <a:tint val="75000"/>
                </a:prstClr>
              </a:solidFill>
            </a:endParaRPr>
          </a:p>
        </p:txBody>
      </p:sp>
      <p:sp>
        <p:nvSpPr>
          <p:cNvPr id="5" name="Footer Placeholder 4"/>
          <p:cNvSpPr>
            <a:spLocks noGrp="1"/>
          </p:cNvSpPr>
          <p:nvPr>
            <p:ph type="ftr" sz="quarter" idx="11"/>
          </p:nvPr>
        </p:nvSpPr>
        <p:spPr/>
        <p:txBody>
          <a:bodyPr/>
          <a:lstStyle/>
          <a:p>
            <a:r>
              <a:rPr lang="es-CO" dirty="0">
                <a:solidFill>
                  <a:prstClr val="black">
                    <a:tint val="75000"/>
                  </a:prstClr>
                </a:solidFill>
              </a:rPr>
              <a:t>GCO-PR-02-FR-05 VERSION 4 03-07-2020</a:t>
            </a:r>
          </a:p>
        </p:txBody>
      </p:sp>
      <p:sp>
        <p:nvSpPr>
          <p:cNvPr id="6" name="Slide Number Placeholder 5"/>
          <p:cNvSpPr>
            <a:spLocks noGrp="1"/>
          </p:cNvSpPr>
          <p:nvPr>
            <p:ph type="sldNum" sz="quarter" idx="12"/>
          </p:nvPr>
        </p:nvSpPr>
        <p:spPr/>
        <p:txBody>
          <a:bodyPr/>
          <a:lstStyle/>
          <a:p>
            <a:fld id="{928A1C6F-C6F1-4C04-A31D-E9A184E316B8}"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3464001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620A4E5A-968B-46A6-87F8-784EAD7ADF42}" type="datetime1">
              <a:rPr lang="es-CO" smtClean="0"/>
              <a:t>6/12/2020</a:t>
            </a:fld>
            <a:endParaRPr lang="es-CO"/>
          </a:p>
        </p:txBody>
      </p:sp>
      <p:sp>
        <p:nvSpPr>
          <p:cNvPr id="5" name="Footer Placeholder 4"/>
          <p:cNvSpPr>
            <a:spLocks noGrp="1"/>
          </p:cNvSpPr>
          <p:nvPr>
            <p:ph type="ftr" sz="quarter" idx="11"/>
          </p:nvPr>
        </p:nvSpPr>
        <p:spPr/>
        <p:txBody>
          <a:bodyPr/>
          <a:lstStyle/>
          <a:p>
            <a:r>
              <a:rPr lang="es-CO"/>
              <a:t>GCO-PR-02-FR-05 VERSION 4 03-07-2020</a:t>
            </a:r>
          </a:p>
        </p:txBody>
      </p:sp>
      <p:sp>
        <p:nvSpPr>
          <p:cNvPr id="6" name="Slide Number Placeholder 5"/>
          <p:cNvSpPr>
            <a:spLocks noGrp="1"/>
          </p:cNvSpPr>
          <p:nvPr>
            <p:ph type="sldNum" sz="quarter" idx="12"/>
          </p:nvPr>
        </p:nvSpPr>
        <p:spPr/>
        <p:txBody>
          <a:bodyPr/>
          <a:lstStyle/>
          <a:p>
            <a:fld id="{928A1C6F-C6F1-4C04-A31D-E9A184E316B8}" type="slidenum">
              <a:rPr lang="es-CO" smtClean="0"/>
              <a:t>‹Nº›</a:t>
            </a:fld>
            <a:endParaRPr lang="es-CO"/>
          </a:p>
        </p:txBody>
      </p:sp>
    </p:spTree>
    <p:extLst>
      <p:ext uri="{BB962C8B-B14F-4D97-AF65-F5344CB8AC3E}">
        <p14:creationId xmlns:p14="http://schemas.microsoft.com/office/powerpoint/2010/main" val="2223891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5796DD7-0A08-494D-9418-4EFE8E034864}" type="datetime1">
              <a:rPr lang="es-CO" smtClean="0"/>
              <a:t>6/12/2020</a:t>
            </a:fld>
            <a:endParaRPr lang="es-CO"/>
          </a:p>
        </p:txBody>
      </p:sp>
      <p:sp>
        <p:nvSpPr>
          <p:cNvPr id="5" name="Footer Placeholder 4"/>
          <p:cNvSpPr>
            <a:spLocks noGrp="1"/>
          </p:cNvSpPr>
          <p:nvPr>
            <p:ph type="ftr" sz="quarter" idx="11"/>
          </p:nvPr>
        </p:nvSpPr>
        <p:spPr/>
        <p:txBody>
          <a:bodyPr/>
          <a:lstStyle/>
          <a:p>
            <a:r>
              <a:rPr lang="es-CO"/>
              <a:t>GCO-PR-02-FR-05 VERSION 4 03-07-2020</a:t>
            </a:r>
          </a:p>
        </p:txBody>
      </p:sp>
      <p:sp>
        <p:nvSpPr>
          <p:cNvPr id="6" name="Slide Number Placeholder 5"/>
          <p:cNvSpPr>
            <a:spLocks noGrp="1"/>
          </p:cNvSpPr>
          <p:nvPr>
            <p:ph type="sldNum" sz="quarter" idx="12"/>
          </p:nvPr>
        </p:nvSpPr>
        <p:spPr/>
        <p:txBody>
          <a:bodyPr/>
          <a:lstStyle/>
          <a:p>
            <a:fld id="{928A1C6F-C6F1-4C04-A31D-E9A184E316B8}" type="slidenum">
              <a:rPr lang="es-CO" smtClean="0"/>
              <a:t>‹Nº›</a:t>
            </a:fld>
            <a:endParaRPr lang="es-CO"/>
          </a:p>
        </p:txBody>
      </p:sp>
    </p:spTree>
    <p:extLst>
      <p:ext uri="{BB962C8B-B14F-4D97-AF65-F5344CB8AC3E}">
        <p14:creationId xmlns:p14="http://schemas.microsoft.com/office/powerpoint/2010/main" val="3069609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C76F186C-163D-4B51-83F5-91A8B880B89E}" type="datetime1">
              <a:rPr lang="es-CO" smtClean="0"/>
              <a:t>6/12/2020</a:t>
            </a:fld>
            <a:endParaRPr lang="es-CO"/>
          </a:p>
        </p:txBody>
      </p:sp>
      <p:sp>
        <p:nvSpPr>
          <p:cNvPr id="5" name="Footer Placeholder 4"/>
          <p:cNvSpPr>
            <a:spLocks noGrp="1"/>
          </p:cNvSpPr>
          <p:nvPr>
            <p:ph type="ftr" sz="quarter" idx="11"/>
          </p:nvPr>
        </p:nvSpPr>
        <p:spPr/>
        <p:txBody>
          <a:bodyPr/>
          <a:lstStyle/>
          <a:p>
            <a:r>
              <a:rPr lang="es-CO"/>
              <a:t>GCO-PR-02-FR-05 VERSION 4 03-07-2020</a:t>
            </a:r>
          </a:p>
        </p:txBody>
      </p:sp>
      <p:sp>
        <p:nvSpPr>
          <p:cNvPr id="6" name="Slide Number Placeholder 5"/>
          <p:cNvSpPr>
            <a:spLocks noGrp="1"/>
          </p:cNvSpPr>
          <p:nvPr>
            <p:ph type="sldNum" sz="quarter" idx="12"/>
          </p:nvPr>
        </p:nvSpPr>
        <p:spPr/>
        <p:txBody>
          <a:bodyPr/>
          <a:lstStyle/>
          <a:p>
            <a:fld id="{928A1C6F-C6F1-4C04-A31D-E9A184E316B8}" type="slidenum">
              <a:rPr lang="es-CO" smtClean="0"/>
              <a:t>‹Nº›</a:t>
            </a:fld>
            <a:endParaRPr lang="es-CO"/>
          </a:p>
        </p:txBody>
      </p:sp>
    </p:spTree>
    <p:extLst>
      <p:ext uri="{BB962C8B-B14F-4D97-AF65-F5344CB8AC3E}">
        <p14:creationId xmlns:p14="http://schemas.microsoft.com/office/powerpoint/2010/main" val="3887829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24C529F-BB5F-470C-862D-AAA6023B7FAD}" type="datetime1">
              <a:rPr lang="es-CO" smtClean="0"/>
              <a:t>6/12/2020</a:t>
            </a:fld>
            <a:endParaRPr lang="es-CO"/>
          </a:p>
        </p:txBody>
      </p:sp>
      <p:sp>
        <p:nvSpPr>
          <p:cNvPr id="6" name="Footer Placeholder 5"/>
          <p:cNvSpPr>
            <a:spLocks noGrp="1"/>
          </p:cNvSpPr>
          <p:nvPr>
            <p:ph type="ftr" sz="quarter" idx="11"/>
          </p:nvPr>
        </p:nvSpPr>
        <p:spPr/>
        <p:txBody>
          <a:bodyPr/>
          <a:lstStyle/>
          <a:p>
            <a:r>
              <a:rPr lang="es-CO"/>
              <a:t>GCO-PR-02-FR-05 VERSION 4 03-07-2020</a:t>
            </a:r>
          </a:p>
        </p:txBody>
      </p:sp>
      <p:sp>
        <p:nvSpPr>
          <p:cNvPr id="7" name="Slide Number Placeholder 6"/>
          <p:cNvSpPr>
            <a:spLocks noGrp="1"/>
          </p:cNvSpPr>
          <p:nvPr>
            <p:ph type="sldNum" sz="quarter" idx="12"/>
          </p:nvPr>
        </p:nvSpPr>
        <p:spPr/>
        <p:txBody>
          <a:bodyPr/>
          <a:lstStyle/>
          <a:p>
            <a:fld id="{928A1C6F-C6F1-4C04-A31D-E9A184E316B8}" type="slidenum">
              <a:rPr lang="es-CO" smtClean="0"/>
              <a:t>‹Nº›</a:t>
            </a:fld>
            <a:endParaRPr lang="es-CO"/>
          </a:p>
        </p:txBody>
      </p:sp>
    </p:spTree>
    <p:extLst>
      <p:ext uri="{BB962C8B-B14F-4D97-AF65-F5344CB8AC3E}">
        <p14:creationId xmlns:p14="http://schemas.microsoft.com/office/powerpoint/2010/main" val="9832181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1"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F16C74A-6943-42D5-BF8B-DC5BA99ED7F5}" type="datetime1">
              <a:rPr lang="es-CO" smtClean="0"/>
              <a:t>6/12/2020</a:t>
            </a:fld>
            <a:endParaRPr lang="es-CO"/>
          </a:p>
        </p:txBody>
      </p:sp>
      <p:sp>
        <p:nvSpPr>
          <p:cNvPr id="8" name="Footer Placeholder 7"/>
          <p:cNvSpPr>
            <a:spLocks noGrp="1"/>
          </p:cNvSpPr>
          <p:nvPr>
            <p:ph type="ftr" sz="quarter" idx="11"/>
          </p:nvPr>
        </p:nvSpPr>
        <p:spPr/>
        <p:txBody>
          <a:bodyPr/>
          <a:lstStyle/>
          <a:p>
            <a:r>
              <a:rPr lang="es-CO"/>
              <a:t>GCO-PR-02-FR-05 VERSION 4 03-07-2020</a:t>
            </a:r>
          </a:p>
        </p:txBody>
      </p:sp>
      <p:sp>
        <p:nvSpPr>
          <p:cNvPr id="9" name="Slide Number Placeholder 8"/>
          <p:cNvSpPr>
            <a:spLocks noGrp="1"/>
          </p:cNvSpPr>
          <p:nvPr>
            <p:ph type="sldNum" sz="quarter" idx="12"/>
          </p:nvPr>
        </p:nvSpPr>
        <p:spPr/>
        <p:txBody>
          <a:bodyPr/>
          <a:lstStyle/>
          <a:p>
            <a:fld id="{928A1C6F-C6F1-4C04-A31D-E9A184E316B8}" type="slidenum">
              <a:rPr lang="es-CO" smtClean="0"/>
              <a:t>‹Nº›</a:t>
            </a:fld>
            <a:endParaRPr lang="es-CO"/>
          </a:p>
        </p:txBody>
      </p:sp>
    </p:spTree>
    <p:extLst>
      <p:ext uri="{BB962C8B-B14F-4D97-AF65-F5344CB8AC3E}">
        <p14:creationId xmlns:p14="http://schemas.microsoft.com/office/powerpoint/2010/main" val="25971126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2CAA941-8F2E-4E91-BEBD-A815898D19DF}" type="datetime1">
              <a:rPr lang="es-CO" smtClean="0"/>
              <a:t>6/12/2020</a:t>
            </a:fld>
            <a:endParaRPr lang="es-CO"/>
          </a:p>
        </p:txBody>
      </p:sp>
      <p:sp>
        <p:nvSpPr>
          <p:cNvPr id="4" name="Footer Placeholder 3"/>
          <p:cNvSpPr>
            <a:spLocks noGrp="1"/>
          </p:cNvSpPr>
          <p:nvPr>
            <p:ph type="ftr" sz="quarter" idx="11"/>
          </p:nvPr>
        </p:nvSpPr>
        <p:spPr/>
        <p:txBody>
          <a:bodyPr/>
          <a:lstStyle/>
          <a:p>
            <a:r>
              <a:rPr lang="es-CO"/>
              <a:t>GCO-PR-02-FR-05 VERSION 4 03-07-2020</a:t>
            </a:r>
          </a:p>
        </p:txBody>
      </p:sp>
      <p:sp>
        <p:nvSpPr>
          <p:cNvPr id="5" name="Slide Number Placeholder 4"/>
          <p:cNvSpPr>
            <a:spLocks noGrp="1"/>
          </p:cNvSpPr>
          <p:nvPr>
            <p:ph type="sldNum" sz="quarter" idx="12"/>
          </p:nvPr>
        </p:nvSpPr>
        <p:spPr/>
        <p:txBody>
          <a:bodyPr/>
          <a:lstStyle/>
          <a:p>
            <a:fld id="{928A1C6F-C6F1-4C04-A31D-E9A184E316B8}" type="slidenum">
              <a:rPr lang="es-CO" smtClean="0"/>
              <a:t>‹Nº›</a:t>
            </a:fld>
            <a:endParaRPr lang="es-CO"/>
          </a:p>
        </p:txBody>
      </p:sp>
    </p:spTree>
    <p:extLst>
      <p:ext uri="{BB962C8B-B14F-4D97-AF65-F5344CB8AC3E}">
        <p14:creationId xmlns:p14="http://schemas.microsoft.com/office/powerpoint/2010/main" val="841053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230EB2-3133-4CE7-B860-7000C3C23DD6}" type="datetime1">
              <a:rPr lang="es-CO" smtClean="0"/>
              <a:t>6/12/2020</a:t>
            </a:fld>
            <a:endParaRPr lang="es-CO"/>
          </a:p>
        </p:txBody>
      </p:sp>
      <p:sp>
        <p:nvSpPr>
          <p:cNvPr id="3" name="Footer Placeholder 2"/>
          <p:cNvSpPr>
            <a:spLocks noGrp="1"/>
          </p:cNvSpPr>
          <p:nvPr>
            <p:ph type="ftr" sz="quarter" idx="11"/>
          </p:nvPr>
        </p:nvSpPr>
        <p:spPr/>
        <p:txBody>
          <a:bodyPr/>
          <a:lstStyle/>
          <a:p>
            <a:r>
              <a:rPr lang="es-CO"/>
              <a:t>GCO-PR-02-FR-05 VERSION 4 03-07-2020</a:t>
            </a:r>
          </a:p>
        </p:txBody>
      </p:sp>
      <p:sp>
        <p:nvSpPr>
          <p:cNvPr id="4" name="Slide Number Placeholder 3"/>
          <p:cNvSpPr>
            <a:spLocks noGrp="1"/>
          </p:cNvSpPr>
          <p:nvPr>
            <p:ph type="sldNum" sz="quarter" idx="12"/>
          </p:nvPr>
        </p:nvSpPr>
        <p:spPr/>
        <p:txBody>
          <a:bodyPr/>
          <a:lstStyle/>
          <a:p>
            <a:fld id="{928A1C6F-C6F1-4C04-A31D-E9A184E316B8}" type="slidenum">
              <a:rPr lang="es-CO" smtClean="0"/>
              <a:t>‹Nº›</a:t>
            </a:fld>
            <a:endParaRPr lang="es-CO"/>
          </a:p>
        </p:txBody>
      </p:sp>
    </p:spTree>
    <p:extLst>
      <p:ext uri="{BB962C8B-B14F-4D97-AF65-F5344CB8AC3E}">
        <p14:creationId xmlns:p14="http://schemas.microsoft.com/office/powerpoint/2010/main" val="225423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C76F186C-163D-4B51-83F5-91A8B880B89E}" type="datetime1">
              <a:rPr lang="es-CO" smtClean="0">
                <a:solidFill>
                  <a:prstClr val="black">
                    <a:tint val="75000"/>
                  </a:prstClr>
                </a:solidFill>
              </a:rPr>
              <a:pPr/>
              <a:t>6/12/2020</a:t>
            </a:fld>
            <a:endParaRPr lang="es-CO" dirty="0">
              <a:solidFill>
                <a:prstClr val="black">
                  <a:tint val="75000"/>
                </a:prstClr>
              </a:solidFill>
            </a:endParaRPr>
          </a:p>
        </p:txBody>
      </p:sp>
      <p:sp>
        <p:nvSpPr>
          <p:cNvPr id="5" name="Footer Placeholder 4"/>
          <p:cNvSpPr>
            <a:spLocks noGrp="1"/>
          </p:cNvSpPr>
          <p:nvPr>
            <p:ph type="ftr" sz="quarter" idx="11"/>
          </p:nvPr>
        </p:nvSpPr>
        <p:spPr/>
        <p:txBody>
          <a:bodyPr/>
          <a:lstStyle/>
          <a:p>
            <a:r>
              <a:rPr lang="es-CO" dirty="0">
                <a:solidFill>
                  <a:prstClr val="black">
                    <a:tint val="75000"/>
                  </a:prstClr>
                </a:solidFill>
              </a:rPr>
              <a:t>GCO-PR-02-FR-05 VERSION 4 03-07-2020</a:t>
            </a:r>
          </a:p>
        </p:txBody>
      </p:sp>
      <p:sp>
        <p:nvSpPr>
          <p:cNvPr id="6" name="Slide Number Placeholder 5"/>
          <p:cNvSpPr>
            <a:spLocks noGrp="1"/>
          </p:cNvSpPr>
          <p:nvPr>
            <p:ph type="sldNum" sz="quarter" idx="12"/>
          </p:nvPr>
        </p:nvSpPr>
        <p:spPr/>
        <p:txBody>
          <a:bodyPr/>
          <a:lstStyle/>
          <a:p>
            <a:fld id="{928A1C6F-C6F1-4C04-A31D-E9A184E316B8}"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6980661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CFD0C44-F252-4D7A-9920-ED1686BF524E}" type="datetime1">
              <a:rPr lang="es-CO" smtClean="0"/>
              <a:t>6/12/2020</a:t>
            </a:fld>
            <a:endParaRPr lang="es-CO"/>
          </a:p>
        </p:txBody>
      </p:sp>
      <p:sp>
        <p:nvSpPr>
          <p:cNvPr id="6" name="Footer Placeholder 5"/>
          <p:cNvSpPr>
            <a:spLocks noGrp="1"/>
          </p:cNvSpPr>
          <p:nvPr>
            <p:ph type="ftr" sz="quarter" idx="11"/>
          </p:nvPr>
        </p:nvSpPr>
        <p:spPr/>
        <p:txBody>
          <a:bodyPr/>
          <a:lstStyle/>
          <a:p>
            <a:r>
              <a:rPr lang="es-CO"/>
              <a:t>GCO-PR-02-FR-05 VERSION 4 03-07-2020</a:t>
            </a:r>
          </a:p>
        </p:txBody>
      </p:sp>
      <p:sp>
        <p:nvSpPr>
          <p:cNvPr id="7" name="Slide Number Placeholder 6"/>
          <p:cNvSpPr>
            <a:spLocks noGrp="1"/>
          </p:cNvSpPr>
          <p:nvPr>
            <p:ph type="sldNum" sz="quarter" idx="12"/>
          </p:nvPr>
        </p:nvSpPr>
        <p:spPr/>
        <p:txBody>
          <a:bodyPr/>
          <a:lstStyle/>
          <a:p>
            <a:fld id="{928A1C6F-C6F1-4C04-A31D-E9A184E316B8}" type="slidenum">
              <a:rPr lang="es-CO" smtClean="0"/>
              <a:t>‹Nº›</a:t>
            </a:fld>
            <a:endParaRPr lang="es-CO"/>
          </a:p>
        </p:txBody>
      </p:sp>
    </p:spTree>
    <p:extLst>
      <p:ext uri="{BB962C8B-B14F-4D97-AF65-F5344CB8AC3E}">
        <p14:creationId xmlns:p14="http://schemas.microsoft.com/office/powerpoint/2010/main" val="14508974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897CE18E-41CA-48A0-974C-72D97E5B3EFF}" type="datetime1">
              <a:rPr lang="es-CO" smtClean="0"/>
              <a:t>6/12/2020</a:t>
            </a:fld>
            <a:endParaRPr lang="es-CO"/>
          </a:p>
        </p:txBody>
      </p:sp>
      <p:sp>
        <p:nvSpPr>
          <p:cNvPr id="6" name="Footer Placeholder 5"/>
          <p:cNvSpPr>
            <a:spLocks noGrp="1"/>
          </p:cNvSpPr>
          <p:nvPr>
            <p:ph type="ftr" sz="quarter" idx="11"/>
          </p:nvPr>
        </p:nvSpPr>
        <p:spPr/>
        <p:txBody>
          <a:bodyPr/>
          <a:lstStyle/>
          <a:p>
            <a:r>
              <a:rPr lang="es-CO"/>
              <a:t>GCO-PR-02-FR-05 VERSION 4 03-07-2020</a:t>
            </a:r>
          </a:p>
        </p:txBody>
      </p:sp>
      <p:sp>
        <p:nvSpPr>
          <p:cNvPr id="7" name="Slide Number Placeholder 6"/>
          <p:cNvSpPr>
            <a:spLocks noGrp="1"/>
          </p:cNvSpPr>
          <p:nvPr>
            <p:ph type="sldNum" sz="quarter" idx="12"/>
          </p:nvPr>
        </p:nvSpPr>
        <p:spPr/>
        <p:txBody>
          <a:bodyPr/>
          <a:lstStyle/>
          <a:p>
            <a:fld id="{928A1C6F-C6F1-4C04-A31D-E9A184E316B8}" type="slidenum">
              <a:rPr lang="es-CO" smtClean="0"/>
              <a:t>‹Nº›</a:t>
            </a:fld>
            <a:endParaRPr lang="es-CO"/>
          </a:p>
        </p:txBody>
      </p:sp>
    </p:spTree>
    <p:extLst>
      <p:ext uri="{BB962C8B-B14F-4D97-AF65-F5344CB8AC3E}">
        <p14:creationId xmlns:p14="http://schemas.microsoft.com/office/powerpoint/2010/main" val="7590283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1408661-B019-4458-8EA1-BFE985C579C5}" type="datetime1">
              <a:rPr lang="es-CO" smtClean="0"/>
              <a:t>6/12/2020</a:t>
            </a:fld>
            <a:endParaRPr lang="es-CO"/>
          </a:p>
        </p:txBody>
      </p:sp>
      <p:sp>
        <p:nvSpPr>
          <p:cNvPr id="5" name="Footer Placeholder 4"/>
          <p:cNvSpPr>
            <a:spLocks noGrp="1"/>
          </p:cNvSpPr>
          <p:nvPr>
            <p:ph type="ftr" sz="quarter" idx="11"/>
          </p:nvPr>
        </p:nvSpPr>
        <p:spPr/>
        <p:txBody>
          <a:bodyPr/>
          <a:lstStyle/>
          <a:p>
            <a:r>
              <a:rPr lang="es-CO"/>
              <a:t>GCO-PR-02-FR-05 VERSION 4 03-07-2020</a:t>
            </a:r>
          </a:p>
        </p:txBody>
      </p:sp>
      <p:sp>
        <p:nvSpPr>
          <p:cNvPr id="6" name="Slide Number Placeholder 5"/>
          <p:cNvSpPr>
            <a:spLocks noGrp="1"/>
          </p:cNvSpPr>
          <p:nvPr>
            <p:ph type="sldNum" sz="quarter" idx="12"/>
          </p:nvPr>
        </p:nvSpPr>
        <p:spPr/>
        <p:txBody>
          <a:bodyPr/>
          <a:lstStyle/>
          <a:p>
            <a:fld id="{928A1C6F-C6F1-4C04-A31D-E9A184E316B8}" type="slidenum">
              <a:rPr lang="es-CO" smtClean="0"/>
              <a:t>‹Nº›</a:t>
            </a:fld>
            <a:endParaRPr lang="es-CO"/>
          </a:p>
        </p:txBody>
      </p:sp>
    </p:spTree>
    <p:extLst>
      <p:ext uri="{BB962C8B-B14F-4D97-AF65-F5344CB8AC3E}">
        <p14:creationId xmlns:p14="http://schemas.microsoft.com/office/powerpoint/2010/main" val="29831186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32F980E-4DC1-48A0-A790-D49876B1AFD7}" type="datetime1">
              <a:rPr lang="es-CO" smtClean="0"/>
              <a:t>6/12/2020</a:t>
            </a:fld>
            <a:endParaRPr lang="es-CO"/>
          </a:p>
        </p:txBody>
      </p:sp>
      <p:sp>
        <p:nvSpPr>
          <p:cNvPr id="5" name="Footer Placeholder 4"/>
          <p:cNvSpPr>
            <a:spLocks noGrp="1"/>
          </p:cNvSpPr>
          <p:nvPr>
            <p:ph type="ftr" sz="quarter" idx="11"/>
          </p:nvPr>
        </p:nvSpPr>
        <p:spPr/>
        <p:txBody>
          <a:bodyPr/>
          <a:lstStyle/>
          <a:p>
            <a:r>
              <a:rPr lang="es-CO"/>
              <a:t>GCO-PR-02-FR-05 VERSION 4 03-07-2020</a:t>
            </a:r>
          </a:p>
        </p:txBody>
      </p:sp>
      <p:sp>
        <p:nvSpPr>
          <p:cNvPr id="6" name="Slide Number Placeholder 5"/>
          <p:cNvSpPr>
            <a:spLocks noGrp="1"/>
          </p:cNvSpPr>
          <p:nvPr>
            <p:ph type="sldNum" sz="quarter" idx="12"/>
          </p:nvPr>
        </p:nvSpPr>
        <p:spPr/>
        <p:txBody>
          <a:bodyPr/>
          <a:lstStyle/>
          <a:p>
            <a:fld id="{928A1C6F-C6F1-4C04-A31D-E9A184E316B8}" type="slidenum">
              <a:rPr lang="es-CO" smtClean="0"/>
              <a:t>‹Nº›</a:t>
            </a:fld>
            <a:endParaRPr lang="es-CO"/>
          </a:p>
        </p:txBody>
      </p:sp>
    </p:spTree>
    <p:extLst>
      <p:ext uri="{BB962C8B-B14F-4D97-AF65-F5344CB8AC3E}">
        <p14:creationId xmlns:p14="http://schemas.microsoft.com/office/powerpoint/2010/main" val="4279592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24C529F-BB5F-470C-862D-AAA6023B7FAD}" type="datetime1">
              <a:rPr lang="es-CO" smtClean="0">
                <a:solidFill>
                  <a:prstClr val="black">
                    <a:tint val="75000"/>
                  </a:prstClr>
                </a:solidFill>
              </a:rPr>
              <a:pPr/>
              <a:t>6/12/2020</a:t>
            </a:fld>
            <a:endParaRPr lang="es-CO" dirty="0">
              <a:solidFill>
                <a:prstClr val="black">
                  <a:tint val="75000"/>
                </a:prstClr>
              </a:solidFill>
            </a:endParaRPr>
          </a:p>
        </p:txBody>
      </p:sp>
      <p:sp>
        <p:nvSpPr>
          <p:cNvPr id="6" name="Footer Placeholder 5"/>
          <p:cNvSpPr>
            <a:spLocks noGrp="1"/>
          </p:cNvSpPr>
          <p:nvPr>
            <p:ph type="ftr" sz="quarter" idx="11"/>
          </p:nvPr>
        </p:nvSpPr>
        <p:spPr/>
        <p:txBody>
          <a:bodyPr/>
          <a:lstStyle/>
          <a:p>
            <a:r>
              <a:rPr lang="es-CO" dirty="0">
                <a:solidFill>
                  <a:prstClr val="black">
                    <a:tint val="75000"/>
                  </a:prstClr>
                </a:solidFill>
              </a:rPr>
              <a:t>GCO-PR-02-FR-05 VERSION 4 03-07-2020</a:t>
            </a:r>
          </a:p>
        </p:txBody>
      </p:sp>
      <p:sp>
        <p:nvSpPr>
          <p:cNvPr id="7" name="Slide Number Placeholder 6"/>
          <p:cNvSpPr>
            <a:spLocks noGrp="1"/>
          </p:cNvSpPr>
          <p:nvPr>
            <p:ph type="sldNum" sz="quarter" idx="12"/>
          </p:nvPr>
        </p:nvSpPr>
        <p:spPr/>
        <p:txBody>
          <a:bodyPr/>
          <a:lstStyle/>
          <a:p>
            <a:fld id="{928A1C6F-C6F1-4C04-A31D-E9A184E316B8}"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124557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1"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F16C74A-6943-42D5-BF8B-DC5BA99ED7F5}" type="datetime1">
              <a:rPr lang="es-CO" smtClean="0">
                <a:solidFill>
                  <a:prstClr val="black">
                    <a:tint val="75000"/>
                  </a:prstClr>
                </a:solidFill>
              </a:rPr>
              <a:pPr/>
              <a:t>6/12/2020</a:t>
            </a:fld>
            <a:endParaRPr lang="es-CO" dirty="0">
              <a:solidFill>
                <a:prstClr val="black">
                  <a:tint val="75000"/>
                </a:prstClr>
              </a:solidFill>
            </a:endParaRPr>
          </a:p>
        </p:txBody>
      </p:sp>
      <p:sp>
        <p:nvSpPr>
          <p:cNvPr id="8" name="Footer Placeholder 7"/>
          <p:cNvSpPr>
            <a:spLocks noGrp="1"/>
          </p:cNvSpPr>
          <p:nvPr>
            <p:ph type="ftr" sz="quarter" idx="11"/>
          </p:nvPr>
        </p:nvSpPr>
        <p:spPr/>
        <p:txBody>
          <a:bodyPr/>
          <a:lstStyle/>
          <a:p>
            <a:r>
              <a:rPr lang="es-CO" dirty="0">
                <a:solidFill>
                  <a:prstClr val="black">
                    <a:tint val="75000"/>
                  </a:prstClr>
                </a:solidFill>
              </a:rPr>
              <a:t>GCO-PR-02-FR-05 VERSION 4 03-07-2020</a:t>
            </a:r>
          </a:p>
        </p:txBody>
      </p:sp>
      <p:sp>
        <p:nvSpPr>
          <p:cNvPr id="9" name="Slide Number Placeholder 8"/>
          <p:cNvSpPr>
            <a:spLocks noGrp="1"/>
          </p:cNvSpPr>
          <p:nvPr>
            <p:ph type="sldNum" sz="quarter" idx="12"/>
          </p:nvPr>
        </p:nvSpPr>
        <p:spPr/>
        <p:txBody>
          <a:bodyPr/>
          <a:lstStyle/>
          <a:p>
            <a:fld id="{928A1C6F-C6F1-4C04-A31D-E9A184E316B8}"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3773509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2CAA941-8F2E-4E91-BEBD-A815898D19DF}" type="datetime1">
              <a:rPr lang="es-CO" smtClean="0">
                <a:solidFill>
                  <a:prstClr val="black">
                    <a:tint val="75000"/>
                  </a:prstClr>
                </a:solidFill>
              </a:rPr>
              <a:pPr/>
              <a:t>6/12/2020</a:t>
            </a:fld>
            <a:endParaRPr lang="es-CO" dirty="0">
              <a:solidFill>
                <a:prstClr val="black">
                  <a:tint val="75000"/>
                </a:prstClr>
              </a:solidFill>
            </a:endParaRPr>
          </a:p>
        </p:txBody>
      </p:sp>
      <p:sp>
        <p:nvSpPr>
          <p:cNvPr id="4" name="Footer Placeholder 3"/>
          <p:cNvSpPr>
            <a:spLocks noGrp="1"/>
          </p:cNvSpPr>
          <p:nvPr>
            <p:ph type="ftr" sz="quarter" idx="11"/>
          </p:nvPr>
        </p:nvSpPr>
        <p:spPr/>
        <p:txBody>
          <a:bodyPr/>
          <a:lstStyle/>
          <a:p>
            <a:r>
              <a:rPr lang="es-CO" dirty="0">
                <a:solidFill>
                  <a:prstClr val="black">
                    <a:tint val="75000"/>
                  </a:prstClr>
                </a:solidFill>
              </a:rPr>
              <a:t>GCO-PR-02-FR-05 VERSION 4 03-07-2020</a:t>
            </a:r>
          </a:p>
        </p:txBody>
      </p:sp>
      <p:sp>
        <p:nvSpPr>
          <p:cNvPr id="5" name="Slide Number Placeholder 4"/>
          <p:cNvSpPr>
            <a:spLocks noGrp="1"/>
          </p:cNvSpPr>
          <p:nvPr>
            <p:ph type="sldNum" sz="quarter" idx="12"/>
          </p:nvPr>
        </p:nvSpPr>
        <p:spPr/>
        <p:txBody>
          <a:bodyPr/>
          <a:lstStyle/>
          <a:p>
            <a:fld id="{928A1C6F-C6F1-4C04-A31D-E9A184E316B8}"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3974945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230EB2-3133-4CE7-B860-7000C3C23DD6}" type="datetime1">
              <a:rPr lang="es-CO" smtClean="0">
                <a:solidFill>
                  <a:prstClr val="black">
                    <a:tint val="75000"/>
                  </a:prstClr>
                </a:solidFill>
              </a:rPr>
              <a:pPr/>
              <a:t>6/12/2020</a:t>
            </a:fld>
            <a:endParaRPr lang="es-CO" dirty="0">
              <a:solidFill>
                <a:prstClr val="black">
                  <a:tint val="75000"/>
                </a:prstClr>
              </a:solidFill>
            </a:endParaRPr>
          </a:p>
        </p:txBody>
      </p:sp>
      <p:sp>
        <p:nvSpPr>
          <p:cNvPr id="3" name="Footer Placeholder 2"/>
          <p:cNvSpPr>
            <a:spLocks noGrp="1"/>
          </p:cNvSpPr>
          <p:nvPr>
            <p:ph type="ftr" sz="quarter" idx="11"/>
          </p:nvPr>
        </p:nvSpPr>
        <p:spPr/>
        <p:txBody>
          <a:bodyPr/>
          <a:lstStyle/>
          <a:p>
            <a:r>
              <a:rPr lang="es-CO" dirty="0">
                <a:solidFill>
                  <a:prstClr val="black">
                    <a:tint val="75000"/>
                  </a:prstClr>
                </a:solidFill>
              </a:rPr>
              <a:t>GCO-PR-02-FR-05 VERSION 4 03-07-2020</a:t>
            </a:r>
          </a:p>
        </p:txBody>
      </p:sp>
      <p:sp>
        <p:nvSpPr>
          <p:cNvPr id="4" name="Slide Number Placeholder 3"/>
          <p:cNvSpPr>
            <a:spLocks noGrp="1"/>
          </p:cNvSpPr>
          <p:nvPr>
            <p:ph type="sldNum" sz="quarter" idx="12"/>
          </p:nvPr>
        </p:nvSpPr>
        <p:spPr/>
        <p:txBody>
          <a:bodyPr/>
          <a:lstStyle/>
          <a:p>
            <a:fld id="{928A1C6F-C6F1-4C04-A31D-E9A184E316B8}"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2516010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CFD0C44-F252-4D7A-9920-ED1686BF524E}" type="datetime1">
              <a:rPr lang="es-CO" smtClean="0">
                <a:solidFill>
                  <a:prstClr val="black">
                    <a:tint val="75000"/>
                  </a:prstClr>
                </a:solidFill>
              </a:rPr>
              <a:pPr/>
              <a:t>6/12/2020</a:t>
            </a:fld>
            <a:endParaRPr lang="es-CO" dirty="0">
              <a:solidFill>
                <a:prstClr val="black">
                  <a:tint val="75000"/>
                </a:prstClr>
              </a:solidFill>
            </a:endParaRPr>
          </a:p>
        </p:txBody>
      </p:sp>
      <p:sp>
        <p:nvSpPr>
          <p:cNvPr id="6" name="Footer Placeholder 5"/>
          <p:cNvSpPr>
            <a:spLocks noGrp="1"/>
          </p:cNvSpPr>
          <p:nvPr>
            <p:ph type="ftr" sz="quarter" idx="11"/>
          </p:nvPr>
        </p:nvSpPr>
        <p:spPr/>
        <p:txBody>
          <a:bodyPr/>
          <a:lstStyle/>
          <a:p>
            <a:r>
              <a:rPr lang="es-CO" dirty="0">
                <a:solidFill>
                  <a:prstClr val="black">
                    <a:tint val="75000"/>
                  </a:prstClr>
                </a:solidFill>
              </a:rPr>
              <a:t>GCO-PR-02-FR-05 VERSION 4 03-07-2020</a:t>
            </a:r>
          </a:p>
        </p:txBody>
      </p:sp>
      <p:sp>
        <p:nvSpPr>
          <p:cNvPr id="7" name="Slide Number Placeholder 6"/>
          <p:cNvSpPr>
            <a:spLocks noGrp="1"/>
          </p:cNvSpPr>
          <p:nvPr>
            <p:ph type="sldNum" sz="quarter" idx="12"/>
          </p:nvPr>
        </p:nvSpPr>
        <p:spPr/>
        <p:txBody>
          <a:bodyPr/>
          <a:lstStyle/>
          <a:p>
            <a:fld id="{928A1C6F-C6F1-4C04-A31D-E9A184E316B8}"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1869070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897CE18E-41CA-48A0-974C-72D97E5B3EFF}" type="datetime1">
              <a:rPr lang="es-CO" smtClean="0">
                <a:solidFill>
                  <a:prstClr val="black">
                    <a:tint val="75000"/>
                  </a:prstClr>
                </a:solidFill>
              </a:rPr>
              <a:pPr/>
              <a:t>6/12/2020</a:t>
            </a:fld>
            <a:endParaRPr lang="es-CO" dirty="0">
              <a:solidFill>
                <a:prstClr val="black">
                  <a:tint val="75000"/>
                </a:prstClr>
              </a:solidFill>
            </a:endParaRPr>
          </a:p>
        </p:txBody>
      </p:sp>
      <p:sp>
        <p:nvSpPr>
          <p:cNvPr id="6" name="Footer Placeholder 5"/>
          <p:cNvSpPr>
            <a:spLocks noGrp="1"/>
          </p:cNvSpPr>
          <p:nvPr>
            <p:ph type="ftr" sz="quarter" idx="11"/>
          </p:nvPr>
        </p:nvSpPr>
        <p:spPr/>
        <p:txBody>
          <a:bodyPr/>
          <a:lstStyle/>
          <a:p>
            <a:r>
              <a:rPr lang="es-CO" dirty="0">
                <a:solidFill>
                  <a:prstClr val="black">
                    <a:tint val="75000"/>
                  </a:prstClr>
                </a:solidFill>
              </a:rPr>
              <a:t>GCO-PR-02-FR-05 VERSION 4 03-07-2020</a:t>
            </a:r>
          </a:p>
        </p:txBody>
      </p:sp>
      <p:sp>
        <p:nvSpPr>
          <p:cNvPr id="7" name="Slide Number Placeholder 6"/>
          <p:cNvSpPr>
            <a:spLocks noGrp="1"/>
          </p:cNvSpPr>
          <p:nvPr>
            <p:ph type="sldNum" sz="quarter" idx="12"/>
          </p:nvPr>
        </p:nvSpPr>
        <p:spPr/>
        <p:txBody>
          <a:bodyPr/>
          <a:lstStyle/>
          <a:p>
            <a:fld id="{928A1C6F-C6F1-4C04-A31D-E9A184E316B8}"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2496808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B3CE0-C330-4AB4-A333-7688693C3822}" type="datetime1">
              <a:rPr lang="es-CO" smtClean="0">
                <a:solidFill>
                  <a:prstClr val="black">
                    <a:tint val="75000"/>
                  </a:prstClr>
                </a:solidFill>
              </a:rPr>
              <a:pPr/>
              <a:t>6/12/2020</a:t>
            </a:fld>
            <a:endParaRPr lang="es-CO"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CO" dirty="0">
                <a:solidFill>
                  <a:prstClr val="black">
                    <a:tint val="75000"/>
                  </a:prstClr>
                </a:solidFill>
              </a:rPr>
              <a:t>GCO-PR-02-FR-05 VERSION 4 03-07-2020</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8A1C6F-C6F1-4C04-A31D-E9A184E316B8}"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38638657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B3CE0-C330-4AB4-A333-7688693C3822}" type="datetime1">
              <a:rPr lang="es-CO" smtClean="0">
                <a:solidFill>
                  <a:prstClr val="black">
                    <a:tint val="75000"/>
                  </a:prstClr>
                </a:solidFill>
              </a:rPr>
              <a:pPr/>
              <a:t>6/12/2020</a:t>
            </a:fld>
            <a:endParaRPr lang="es-CO"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CO" dirty="0">
                <a:solidFill>
                  <a:prstClr val="black">
                    <a:tint val="75000"/>
                  </a:prstClr>
                </a:solidFill>
              </a:rPr>
              <a:t>GCO-PR-02-FR-05 VERSION 4 03-07-2020</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8A1C6F-C6F1-4C04-A31D-E9A184E316B8}"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9357939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B3CE0-C330-4AB4-A333-7688693C3822}" type="datetime1">
              <a:rPr lang="es-CO" smtClean="0"/>
              <a:t>6/12/2020</a:t>
            </a:fld>
            <a:endParaRPr lang="es-CO"/>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CO"/>
              <a:t>GCO-PR-02-FR-05 VERSION 4 03-07-2020</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8A1C6F-C6F1-4C04-A31D-E9A184E316B8}" type="slidenum">
              <a:rPr lang="es-CO" smtClean="0"/>
              <a:t>‹Nº›</a:t>
            </a:fld>
            <a:endParaRPr lang="es-CO"/>
          </a:p>
        </p:txBody>
      </p:sp>
    </p:spTree>
    <p:extLst>
      <p:ext uri="{BB962C8B-B14F-4D97-AF65-F5344CB8AC3E}">
        <p14:creationId xmlns:p14="http://schemas.microsoft.com/office/powerpoint/2010/main" val="3769426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hyperlink" Target="https://sigci.car.gov.co/" TargetMode="External"/><Relationship Id="rId2" Type="http://schemas.openxmlformats.org/officeDocument/2006/relationships/image" Target="../media/image12.png"/><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a:xfrm>
            <a:off x="7774714" y="6561451"/>
            <a:ext cx="3086100" cy="365125"/>
          </a:xfrm>
        </p:spPr>
        <p:txBody>
          <a:bodyPr/>
          <a:lstStyle/>
          <a:p>
            <a:r>
              <a:rPr lang="es-CO" sz="900" dirty="0">
                <a:solidFill>
                  <a:prstClr val="black">
                    <a:tint val="75000"/>
                  </a:prstClr>
                </a:solidFill>
              </a:rPr>
              <a:t>GCO-PR-02-FR-05 VERSION 4 03-07-2020</a:t>
            </a:r>
          </a:p>
        </p:txBody>
      </p:sp>
    </p:spTree>
    <p:extLst>
      <p:ext uri="{BB962C8B-B14F-4D97-AF65-F5344CB8AC3E}">
        <p14:creationId xmlns:p14="http://schemas.microsoft.com/office/powerpoint/2010/main" val="3870221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87489" y="6623774"/>
            <a:ext cx="3328055" cy="261610"/>
          </a:xfrm>
          <a:prstGeom prst="rect">
            <a:avLst/>
          </a:prstGeom>
          <a:noFill/>
        </p:spPr>
        <p:txBody>
          <a:bodyPr wrap="square" rtlCol="0">
            <a:spAutoFit/>
          </a:bodyPr>
          <a:lstStyle/>
          <a:p>
            <a:r>
              <a:rPr lang="es-CO" sz="1100" dirty="0">
                <a:solidFill>
                  <a:prstClr val="black"/>
                </a:solidFill>
                <a:latin typeface="Calibri" panose="020F0502020204030204"/>
              </a:rPr>
              <a:t>GCO-PR-02-FR-05  versión 2 3/06/2016</a:t>
            </a:r>
          </a:p>
        </p:txBody>
      </p:sp>
      <p:sp>
        <p:nvSpPr>
          <p:cNvPr id="9" name="Título 2"/>
          <p:cNvSpPr txBox="1">
            <a:spLocks/>
          </p:cNvSpPr>
          <p:nvPr/>
        </p:nvSpPr>
        <p:spPr bwMode="auto">
          <a:xfrm>
            <a:off x="1814609" y="866632"/>
            <a:ext cx="8416237" cy="7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S" sz="4000" spc="-95" dirty="0">
                <a:solidFill>
                  <a:prstClr val="black"/>
                </a:solidFill>
                <a:latin typeface="Constantia" panose="02030602050306030303" pitchFamily="18" charset="0"/>
                <a:cs typeface="Arial"/>
              </a:rPr>
              <a:t>Etapas de Elaboración</a:t>
            </a:r>
            <a:endParaRPr lang="es-ES" sz="4000" dirty="0">
              <a:solidFill>
                <a:prstClr val="black"/>
              </a:solidFill>
              <a:latin typeface="Constantia" panose="02030602050306030303" pitchFamily="18" charset="0"/>
              <a:cs typeface="Arial"/>
            </a:endParaRPr>
          </a:p>
          <a:p>
            <a:endParaRPr lang="es-MX" sz="4800" dirty="0">
              <a:solidFill>
                <a:srgbClr val="44546A">
                  <a:lumMod val="50000"/>
                </a:srgbClr>
              </a:solidFill>
              <a:latin typeface="Constantia" panose="02030602050306030303" pitchFamily="18" charset="0"/>
            </a:endParaRPr>
          </a:p>
        </p:txBody>
      </p:sp>
      <p:sp>
        <p:nvSpPr>
          <p:cNvPr id="6" name="Marcador de contenido 2">
            <a:extLst>
              <a:ext uri="{FF2B5EF4-FFF2-40B4-BE49-F238E27FC236}">
                <a16:creationId xmlns:a16="http://schemas.microsoft.com/office/drawing/2014/main" id="{1704EA2D-0502-433B-8F06-0AF89F95E762}"/>
              </a:ext>
            </a:extLst>
          </p:cNvPr>
          <p:cNvSpPr txBox="1">
            <a:spLocks/>
          </p:cNvSpPr>
          <p:nvPr/>
        </p:nvSpPr>
        <p:spPr>
          <a:xfrm>
            <a:off x="1961155" y="1030407"/>
            <a:ext cx="8269690" cy="19993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9079" indent="0">
              <a:lnSpc>
                <a:spcPct val="100000"/>
              </a:lnSpc>
              <a:spcBef>
                <a:spcPts val="0"/>
              </a:spcBef>
              <a:buNone/>
              <a:defRPr/>
            </a:pPr>
            <a:endParaRPr lang="es-ES" spc="-130" dirty="0">
              <a:solidFill>
                <a:prstClr val="black"/>
              </a:solidFill>
              <a:latin typeface="Arial"/>
              <a:cs typeface="Arial"/>
            </a:endParaRPr>
          </a:p>
          <a:p>
            <a:pPr marL="259079" indent="0">
              <a:lnSpc>
                <a:spcPct val="100000"/>
              </a:lnSpc>
              <a:spcBef>
                <a:spcPts val="0"/>
              </a:spcBef>
              <a:buNone/>
              <a:defRPr/>
            </a:pPr>
            <a:r>
              <a:rPr lang="es-ES" spc="-130" dirty="0">
                <a:solidFill>
                  <a:prstClr val="black"/>
                </a:solidFill>
                <a:latin typeface="Constantia" panose="02030602050306030303" pitchFamily="18" charset="0"/>
                <a:cs typeface="Arial"/>
              </a:rPr>
              <a:t>Propuesta </a:t>
            </a:r>
          </a:p>
          <a:p>
            <a:pPr marL="259079" indent="0">
              <a:lnSpc>
                <a:spcPct val="100000"/>
              </a:lnSpc>
              <a:spcBef>
                <a:spcPts val="0"/>
              </a:spcBef>
              <a:buNone/>
              <a:defRPr/>
            </a:pPr>
            <a:r>
              <a:rPr lang="es-ES" spc="-130" dirty="0">
                <a:solidFill>
                  <a:prstClr val="black"/>
                </a:solidFill>
                <a:latin typeface="Constantia" panose="02030602050306030303" pitchFamily="18" charset="0"/>
                <a:cs typeface="Arial"/>
              </a:rPr>
              <a:t>Desarrollo gráfico (ilustración, diagramación)</a:t>
            </a:r>
          </a:p>
          <a:p>
            <a:pPr marL="259079" indent="0">
              <a:lnSpc>
                <a:spcPct val="100000"/>
              </a:lnSpc>
              <a:spcBef>
                <a:spcPts val="0"/>
              </a:spcBef>
              <a:buNone/>
              <a:defRPr/>
            </a:pPr>
            <a:r>
              <a:rPr lang="es-ES" dirty="0">
                <a:solidFill>
                  <a:prstClr val="black"/>
                </a:solidFill>
                <a:latin typeface="Constantia" panose="02030602050306030303" pitchFamily="18" charset="0"/>
                <a:cs typeface="Arial"/>
              </a:rPr>
              <a:t>Aprobaciones (pedagógica, técnica, comunicativa)</a:t>
            </a:r>
          </a:p>
          <a:p>
            <a:pPr marL="0" indent="0" algn="ctr">
              <a:buNone/>
            </a:pPr>
            <a:endParaRPr lang="es-CO" i="1" dirty="0">
              <a:solidFill>
                <a:prstClr val="black"/>
              </a:solidFill>
              <a:latin typeface="Constantia" panose="02030602050306030303" pitchFamily="18" charset="0"/>
            </a:endParaRPr>
          </a:p>
        </p:txBody>
      </p:sp>
      <p:sp>
        <p:nvSpPr>
          <p:cNvPr id="7" name="CuadroTexto 6">
            <a:extLst>
              <a:ext uri="{FF2B5EF4-FFF2-40B4-BE49-F238E27FC236}">
                <a16:creationId xmlns:a16="http://schemas.microsoft.com/office/drawing/2014/main" id="{E9AF793E-1616-47B1-8FF1-EDD808BF753B}"/>
              </a:ext>
            </a:extLst>
          </p:cNvPr>
          <p:cNvSpPr txBox="1"/>
          <p:nvPr/>
        </p:nvSpPr>
        <p:spPr>
          <a:xfrm>
            <a:off x="3726491" y="3511997"/>
            <a:ext cx="4592470" cy="523220"/>
          </a:xfrm>
          <a:prstGeom prst="rect">
            <a:avLst/>
          </a:prstGeom>
          <a:noFill/>
        </p:spPr>
        <p:txBody>
          <a:bodyPr wrap="square">
            <a:spAutoFit/>
          </a:bodyPr>
          <a:lstStyle/>
          <a:p>
            <a:r>
              <a:rPr lang="es-CO" sz="2800" dirty="0">
                <a:solidFill>
                  <a:prstClr val="black"/>
                </a:solidFill>
                <a:latin typeface="Constantia" panose="02030602050306030303" pitchFamily="18" charset="0"/>
              </a:rPr>
              <a:t>Producto de Conocimiento</a:t>
            </a:r>
          </a:p>
        </p:txBody>
      </p:sp>
      <p:sp>
        <p:nvSpPr>
          <p:cNvPr id="8" name="CuadroTexto 7">
            <a:extLst>
              <a:ext uri="{FF2B5EF4-FFF2-40B4-BE49-F238E27FC236}">
                <a16:creationId xmlns:a16="http://schemas.microsoft.com/office/drawing/2014/main" id="{6544342A-24D5-48F8-B8AF-F6C43CD281B3}"/>
              </a:ext>
            </a:extLst>
          </p:cNvPr>
          <p:cNvSpPr txBox="1"/>
          <p:nvPr/>
        </p:nvSpPr>
        <p:spPr>
          <a:xfrm>
            <a:off x="3018971" y="4806275"/>
            <a:ext cx="6154057" cy="523220"/>
          </a:xfrm>
          <a:prstGeom prst="rect">
            <a:avLst/>
          </a:prstGeom>
          <a:noFill/>
        </p:spPr>
        <p:txBody>
          <a:bodyPr wrap="square">
            <a:spAutoFit/>
          </a:bodyPr>
          <a:lstStyle/>
          <a:p>
            <a:r>
              <a:rPr lang="es-CO" sz="2800" dirty="0">
                <a:solidFill>
                  <a:prstClr val="black"/>
                </a:solidFill>
                <a:latin typeface="Constantia" panose="02030602050306030303" pitchFamily="18" charset="0"/>
              </a:rPr>
              <a:t>Evaluación de Estrategias Pedagógicas</a:t>
            </a:r>
          </a:p>
        </p:txBody>
      </p:sp>
    </p:spTree>
    <p:extLst>
      <p:ext uri="{BB962C8B-B14F-4D97-AF65-F5344CB8AC3E}">
        <p14:creationId xmlns:p14="http://schemas.microsoft.com/office/powerpoint/2010/main" val="2421610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7F6BF1-FA0D-4A09-8C73-F4A6BEECE2CC}"/>
              </a:ext>
            </a:extLst>
          </p:cNvPr>
          <p:cNvSpPr>
            <a:spLocks noGrp="1"/>
          </p:cNvSpPr>
          <p:nvPr>
            <p:ph type="title"/>
          </p:nvPr>
        </p:nvSpPr>
        <p:spPr>
          <a:xfrm>
            <a:off x="2152650" y="1115753"/>
            <a:ext cx="7886700" cy="2125876"/>
          </a:xfrm>
        </p:spPr>
        <p:txBody>
          <a:bodyPr>
            <a:normAutofit fontScale="90000"/>
          </a:bodyPr>
          <a:lstStyle/>
          <a:p>
            <a:pPr algn="ctr"/>
            <a:r>
              <a:rPr lang="es-ES" dirty="0">
                <a:solidFill>
                  <a:srgbClr val="201F1E"/>
                </a:solidFill>
                <a:latin typeface="Constantia" panose="02030602050306030303" pitchFamily="18" charset="0"/>
              </a:rPr>
              <a:t>Herramientas pedagógicas </a:t>
            </a:r>
            <a:br>
              <a:rPr lang="es-ES" dirty="0">
                <a:solidFill>
                  <a:srgbClr val="201F1E"/>
                </a:solidFill>
                <a:latin typeface="Constantia" panose="02030602050306030303" pitchFamily="18" charset="0"/>
              </a:rPr>
            </a:br>
            <a:r>
              <a:rPr lang="es-ES" dirty="0">
                <a:solidFill>
                  <a:srgbClr val="201F1E"/>
                </a:solidFill>
                <a:latin typeface="Constantia" panose="02030602050306030303" pitchFamily="18" charset="0"/>
              </a:rPr>
              <a:t>para la </a:t>
            </a:r>
            <a:br>
              <a:rPr lang="es-ES" dirty="0">
                <a:solidFill>
                  <a:srgbClr val="201F1E"/>
                </a:solidFill>
                <a:latin typeface="Constantia" panose="02030602050306030303" pitchFamily="18" charset="0"/>
              </a:rPr>
            </a:br>
            <a:r>
              <a:rPr lang="es-CO" b="1" dirty="0">
                <a:latin typeface="Constantia" panose="02030602050306030303" pitchFamily="18" charset="0"/>
              </a:rPr>
              <a:t>Gestión del Conocimiento </a:t>
            </a:r>
            <a:br>
              <a:rPr lang="es-CO" b="1" dirty="0">
                <a:latin typeface="Constantia" panose="02030602050306030303" pitchFamily="18" charset="0"/>
              </a:rPr>
            </a:br>
            <a:r>
              <a:rPr lang="es-CO" b="1" dirty="0">
                <a:latin typeface="Constantia" panose="02030602050306030303" pitchFamily="18" charset="0"/>
              </a:rPr>
              <a:t>Socio ambiental</a:t>
            </a:r>
          </a:p>
        </p:txBody>
      </p:sp>
      <p:sp>
        <p:nvSpPr>
          <p:cNvPr id="3" name="Marcador de contenido 2">
            <a:extLst>
              <a:ext uri="{FF2B5EF4-FFF2-40B4-BE49-F238E27FC236}">
                <a16:creationId xmlns:a16="http://schemas.microsoft.com/office/drawing/2014/main" id="{17D2D166-02C2-48D3-B299-C67D761AE7C9}"/>
              </a:ext>
            </a:extLst>
          </p:cNvPr>
          <p:cNvSpPr>
            <a:spLocks noGrp="1"/>
          </p:cNvSpPr>
          <p:nvPr>
            <p:ph idx="1"/>
          </p:nvPr>
        </p:nvSpPr>
        <p:spPr>
          <a:xfrm>
            <a:off x="2343718" y="4060494"/>
            <a:ext cx="7886700" cy="1139302"/>
          </a:xfrm>
        </p:spPr>
        <p:txBody>
          <a:bodyPr/>
          <a:lstStyle/>
          <a:p>
            <a:pPr marL="0" indent="0" algn="ctr">
              <a:buNone/>
            </a:pPr>
            <a:r>
              <a:rPr lang="es-CO" dirty="0">
                <a:latin typeface="Constantia" panose="02030602050306030303" pitchFamily="18" charset="0"/>
              </a:rPr>
              <a:t>Gestores Ambientales Internos (fuentes internas)</a:t>
            </a:r>
          </a:p>
          <a:p>
            <a:pPr marL="0" indent="0" algn="ctr">
              <a:buNone/>
            </a:pPr>
            <a:r>
              <a:rPr lang="es-CO" i="1" dirty="0">
                <a:latin typeface="Constantia" panose="02030602050306030303" pitchFamily="18" charset="0"/>
              </a:rPr>
              <a:t>Estrategias Pedagógicas</a:t>
            </a:r>
          </a:p>
        </p:txBody>
      </p:sp>
      <p:sp>
        <p:nvSpPr>
          <p:cNvPr id="4" name="Marcador de pie de página 3">
            <a:extLst>
              <a:ext uri="{FF2B5EF4-FFF2-40B4-BE49-F238E27FC236}">
                <a16:creationId xmlns:a16="http://schemas.microsoft.com/office/drawing/2014/main" id="{2DB2259C-A3DC-437A-9357-5126A523AC47}"/>
              </a:ext>
            </a:extLst>
          </p:cNvPr>
          <p:cNvSpPr>
            <a:spLocks noGrp="1"/>
          </p:cNvSpPr>
          <p:nvPr>
            <p:ph type="ftr" sz="quarter" idx="11"/>
          </p:nvPr>
        </p:nvSpPr>
        <p:spPr/>
        <p:txBody>
          <a:bodyPr/>
          <a:lstStyle/>
          <a:p>
            <a:pPr>
              <a:defRPr/>
            </a:pPr>
            <a:r>
              <a:rPr lang="es-CO">
                <a:solidFill>
                  <a:prstClr val="black">
                    <a:tint val="75000"/>
                  </a:prstClr>
                </a:solidFill>
                <a:latin typeface="Calibri" panose="020F0502020204030204"/>
              </a:rPr>
              <a:t>GCO-PR-02-FR-05 VERSION 4 03-07-2020</a:t>
            </a:r>
          </a:p>
        </p:txBody>
      </p:sp>
    </p:spTree>
    <p:extLst>
      <p:ext uri="{BB962C8B-B14F-4D97-AF65-F5344CB8AC3E}">
        <p14:creationId xmlns:p14="http://schemas.microsoft.com/office/powerpoint/2010/main" val="1550825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7F6BF1-FA0D-4A09-8C73-F4A6BEECE2CC}"/>
              </a:ext>
            </a:extLst>
          </p:cNvPr>
          <p:cNvSpPr>
            <a:spLocks noGrp="1"/>
          </p:cNvSpPr>
          <p:nvPr>
            <p:ph type="title"/>
          </p:nvPr>
        </p:nvSpPr>
        <p:spPr>
          <a:xfrm>
            <a:off x="2152650" y="671630"/>
            <a:ext cx="7886700" cy="2125876"/>
          </a:xfrm>
        </p:spPr>
        <p:txBody>
          <a:bodyPr>
            <a:normAutofit fontScale="90000"/>
          </a:bodyPr>
          <a:lstStyle/>
          <a:p>
            <a:pPr algn="ctr"/>
            <a:r>
              <a:rPr lang="es-ES" dirty="0">
                <a:solidFill>
                  <a:srgbClr val="201F1E"/>
                </a:solidFill>
                <a:latin typeface="Constantia" panose="02030602050306030303" pitchFamily="18" charset="0"/>
              </a:rPr>
              <a:t>Herramientas pedagógicas </a:t>
            </a:r>
            <a:br>
              <a:rPr lang="es-ES" dirty="0">
                <a:solidFill>
                  <a:srgbClr val="201F1E"/>
                </a:solidFill>
                <a:latin typeface="Constantia" panose="02030602050306030303" pitchFamily="18" charset="0"/>
              </a:rPr>
            </a:br>
            <a:r>
              <a:rPr lang="es-ES" dirty="0">
                <a:solidFill>
                  <a:srgbClr val="201F1E"/>
                </a:solidFill>
                <a:latin typeface="Constantia" panose="02030602050306030303" pitchFamily="18" charset="0"/>
              </a:rPr>
              <a:t>para la </a:t>
            </a:r>
            <a:br>
              <a:rPr lang="es-ES" dirty="0">
                <a:solidFill>
                  <a:srgbClr val="201F1E"/>
                </a:solidFill>
                <a:latin typeface="Constantia" panose="02030602050306030303" pitchFamily="18" charset="0"/>
              </a:rPr>
            </a:br>
            <a:r>
              <a:rPr lang="es-CO" b="1" dirty="0">
                <a:latin typeface="Constantia" panose="02030602050306030303" pitchFamily="18" charset="0"/>
              </a:rPr>
              <a:t>Gestión del Conocimiento </a:t>
            </a:r>
            <a:br>
              <a:rPr lang="es-CO" b="1" dirty="0">
                <a:latin typeface="Constantia" panose="02030602050306030303" pitchFamily="18" charset="0"/>
              </a:rPr>
            </a:br>
            <a:r>
              <a:rPr lang="es-CO" b="1" dirty="0">
                <a:latin typeface="Constantia" panose="02030602050306030303" pitchFamily="18" charset="0"/>
              </a:rPr>
              <a:t>Socio ambiental</a:t>
            </a:r>
          </a:p>
        </p:txBody>
      </p:sp>
      <p:sp>
        <p:nvSpPr>
          <p:cNvPr id="3" name="Marcador de contenido 2">
            <a:extLst>
              <a:ext uri="{FF2B5EF4-FFF2-40B4-BE49-F238E27FC236}">
                <a16:creationId xmlns:a16="http://schemas.microsoft.com/office/drawing/2014/main" id="{17D2D166-02C2-48D3-B299-C67D761AE7C9}"/>
              </a:ext>
            </a:extLst>
          </p:cNvPr>
          <p:cNvSpPr>
            <a:spLocks noGrp="1"/>
          </p:cNvSpPr>
          <p:nvPr>
            <p:ph idx="1"/>
          </p:nvPr>
        </p:nvSpPr>
        <p:spPr>
          <a:xfrm>
            <a:off x="2371014" y="3200685"/>
            <a:ext cx="7886700" cy="2125876"/>
          </a:xfrm>
        </p:spPr>
        <p:txBody>
          <a:bodyPr>
            <a:normAutofit fontScale="25000" lnSpcReduction="20000"/>
          </a:bodyPr>
          <a:lstStyle/>
          <a:p>
            <a:pPr marL="0" indent="0" algn="ctr">
              <a:buNone/>
            </a:pPr>
            <a:r>
              <a:rPr lang="es-CO" sz="11200" i="1" dirty="0">
                <a:latin typeface="Constantia" panose="02030602050306030303" pitchFamily="18" charset="0"/>
              </a:rPr>
              <a:t>Informativas</a:t>
            </a:r>
          </a:p>
          <a:p>
            <a:pPr marL="0" indent="0" algn="ctr">
              <a:buNone/>
            </a:pPr>
            <a:r>
              <a:rPr lang="es-CO" sz="11200" i="1" dirty="0">
                <a:latin typeface="Constantia" panose="02030602050306030303" pitchFamily="18" charset="0"/>
              </a:rPr>
              <a:t>Manipulativas (Juegos de mesa, Juego a gran escala)</a:t>
            </a:r>
          </a:p>
          <a:p>
            <a:pPr marL="0" indent="0" algn="ctr">
              <a:buNone/>
            </a:pPr>
            <a:r>
              <a:rPr lang="es-CO" sz="11200" i="1" dirty="0">
                <a:latin typeface="Constantia" panose="02030602050306030303" pitchFamily="18" charset="0"/>
              </a:rPr>
              <a:t>Interactivas</a:t>
            </a:r>
          </a:p>
          <a:p>
            <a:pPr marL="0" indent="0" algn="ctr">
              <a:buNone/>
            </a:pPr>
            <a:r>
              <a:rPr lang="es-CO" sz="11200" i="1" dirty="0">
                <a:latin typeface="Constantia" panose="02030602050306030303" pitchFamily="18" charset="0"/>
              </a:rPr>
              <a:t>Audiovisuales</a:t>
            </a:r>
          </a:p>
          <a:p>
            <a:pPr marL="0" indent="0" algn="ctr">
              <a:buNone/>
            </a:pPr>
            <a:endParaRPr lang="es-CO" i="1" dirty="0">
              <a:latin typeface="Constantia" panose="02030602050306030303" pitchFamily="18" charset="0"/>
            </a:endParaRPr>
          </a:p>
        </p:txBody>
      </p:sp>
      <p:sp>
        <p:nvSpPr>
          <p:cNvPr id="4" name="Marcador de pie de página 3">
            <a:extLst>
              <a:ext uri="{FF2B5EF4-FFF2-40B4-BE49-F238E27FC236}">
                <a16:creationId xmlns:a16="http://schemas.microsoft.com/office/drawing/2014/main" id="{2DB2259C-A3DC-437A-9357-5126A523AC47}"/>
              </a:ext>
            </a:extLst>
          </p:cNvPr>
          <p:cNvSpPr>
            <a:spLocks noGrp="1"/>
          </p:cNvSpPr>
          <p:nvPr>
            <p:ph type="ftr" sz="quarter" idx="11"/>
          </p:nvPr>
        </p:nvSpPr>
        <p:spPr/>
        <p:txBody>
          <a:bodyPr/>
          <a:lstStyle/>
          <a:p>
            <a:pPr>
              <a:defRPr/>
            </a:pPr>
            <a:r>
              <a:rPr lang="es-CO">
                <a:solidFill>
                  <a:prstClr val="black">
                    <a:tint val="75000"/>
                  </a:prstClr>
                </a:solidFill>
                <a:latin typeface="Calibri" panose="020F0502020204030204"/>
              </a:rPr>
              <a:t>GCO-PR-02-FR-05 VERSION 4 03-07-2020</a:t>
            </a:r>
          </a:p>
        </p:txBody>
      </p:sp>
    </p:spTree>
    <p:extLst>
      <p:ext uri="{BB962C8B-B14F-4D97-AF65-F5344CB8AC3E}">
        <p14:creationId xmlns:p14="http://schemas.microsoft.com/office/powerpoint/2010/main" val="3103399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0226C065-37E7-448B-A9EF-AE668082CE14}"/>
              </a:ext>
            </a:extLst>
          </p:cNvPr>
          <p:cNvSpPr>
            <a:spLocks noGrp="1"/>
          </p:cNvSpPr>
          <p:nvPr>
            <p:ph type="ftr" sz="quarter" idx="11"/>
          </p:nvPr>
        </p:nvSpPr>
        <p:spPr/>
        <p:txBody>
          <a:bodyPr/>
          <a:lstStyle/>
          <a:p>
            <a:r>
              <a:rPr lang="es-CO" dirty="0">
                <a:solidFill>
                  <a:prstClr val="black">
                    <a:tint val="75000"/>
                  </a:prstClr>
                </a:solidFill>
              </a:rPr>
              <a:t>GCO-PR-02-FR-05 VERSION 4 03-07-2020</a:t>
            </a:r>
          </a:p>
        </p:txBody>
      </p:sp>
      <p:pic>
        <p:nvPicPr>
          <p:cNvPr id="2050" name="Picture 2">
            <a:extLst>
              <a:ext uri="{FF2B5EF4-FFF2-40B4-BE49-F238E27FC236}">
                <a16:creationId xmlns:a16="http://schemas.microsoft.com/office/drawing/2014/main" id="{23EACB2F-9292-4AE7-8C68-2F28090E05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692" y="647114"/>
            <a:ext cx="5195668" cy="3896751"/>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C7FDD1D4-803E-4A38-8F38-0032D389C46B}"/>
              </a:ext>
            </a:extLst>
          </p:cNvPr>
          <p:cNvSpPr txBox="1"/>
          <p:nvPr/>
        </p:nvSpPr>
        <p:spPr>
          <a:xfrm>
            <a:off x="1744394" y="4656406"/>
            <a:ext cx="1856919" cy="369332"/>
          </a:xfrm>
          <a:prstGeom prst="rect">
            <a:avLst/>
          </a:prstGeom>
          <a:noFill/>
        </p:spPr>
        <p:txBody>
          <a:bodyPr wrap="none" rtlCol="0">
            <a:spAutoFit/>
          </a:bodyPr>
          <a:lstStyle/>
          <a:p>
            <a:r>
              <a:rPr lang="es-CO" dirty="0"/>
              <a:t>Domino de fauna </a:t>
            </a:r>
          </a:p>
        </p:txBody>
      </p:sp>
      <p:pic>
        <p:nvPicPr>
          <p:cNvPr id="2054" name="Picture 6">
            <a:extLst>
              <a:ext uri="{FF2B5EF4-FFF2-40B4-BE49-F238E27FC236}">
                <a16:creationId xmlns:a16="http://schemas.microsoft.com/office/drawing/2014/main" id="{2AFCCBC8-6D76-41B4-8CB3-4F629ED994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647114"/>
            <a:ext cx="4970584" cy="3727938"/>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4B966F7C-0A97-4DA3-BB13-30ADBAA788E2}"/>
              </a:ext>
            </a:extLst>
          </p:cNvPr>
          <p:cNvSpPr txBox="1"/>
          <p:nvPr/>
        </p:nvSpPr>
        <p:spPr>
          <a:xfrm>
            <a:off x="7554350" y="4575572"/>
            <a:ext cx="2559740" cy="369332"/>
          </a:xfrm>
          <a:prstGeom prst="rect">
            <a:avLst/>
          </a:prstGeom>
          <a:noFill/>
        </p:spPr>
        <p:txBody>
          <a:bodyPr wrap="none" rtlCol="0">
            <a:spAutoFit/>
          </a:bodyPr>
          <a:lstStyle/>
          <a:p>
            <a:r>
              <a:rPr lang="es-CO" dirty="0"/>
              <a:t>Bingo de negocios verdes</a:t>
            </a:r>
          </a:p>
        </p:txBody>
      </p:sp>
    </p:spTree>
    <p:extLst>
      <p:ext uri="{BB962C8B-B14F-4D97-AF65-F5344CB8AC3E}">
        <p14:creationId xmlns:p14="http://schemas.microsoft.com/office/powerpoint/2010/main" val="1139462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7469" y="29762"/>
            <a:ext cx="6908799" cy="4999554"/>
          </a:xfrm>
          <a:prstGeom prst="rect">
            <a:avLst/>
          </a:prstGeom>
        </p:spPr>
      </p:pic>
      <p:sp>
        <p:nvSpPr>
          <p:cNvPr id="5" name="4 CuadroTexto"/>
          <p:cNvSpPr txBox="1"/>
          <p:nvPr/>
        </p:nvSpPr>
        <p:spPr>
          <a:xfrm>
            <a:off x="1487489" y="6623774"/>
            <a:ext cx="3328055" cy="261610"/>
          </a:xfrm>
          <a:prstGeom prst="rect">
            <a:avLst/>
          </a:prstGeom>
          <a:noFill/>
        </p:spPr>
        <p:txBody>
          <a:bodyPr wrap="square" rtlCol="0">
            <a:spAutoFit/>
          </a:bodyPr>
          <a:lstStyle/>
          <a:p>
            <a:r>
              <a:rPr lang="es-CO" sz="1100" dirty="0">
                <a:solidFill>
                  <a:prstClr val="black"/>
                </a:solidFill>
                <a:latin typeface="Calibri" panose="020F0502020204030204"/>
              </a:rPr>
              <a:t>GCO-PR-02-FR-05  versión 2 3/06/2016</a:t>
            </a:r>
          </a:p>
        </p:txBody>
      </p:sp>
      <p:sp>
        <p:nvSpPr>
          <p:cNvPr id="3" name="Rectángulo 2">
            <a:hlinkClick r:id="rId3"/>
          </p:cNvPr>
          <p:cNvSpPr/>
          <p:nvPr/>
        </p:nvSpPr>
        <p:spPr>
          <a:xfrm>
            <a:off x="2692007" y="2194746"/>
            <a:ext cx="5686182" cy="707886"/>
          </a:xfrm>
          <a:prstGeom prst="rect">
            <a:avLst/>
          </a:prstGeom>
          <a:scene3d>
            <a:camera prst="perspectiveContrastingLeftFacing"/>
            <a:lightRig rig="threePt" dir="t"/>
          </a:scene3d>
        </p:spPr>
        <p:txBody>
          <a:bodyPr wrap="square">
            <a:spAutoFit/>
          </a:bodyPr>
          <a:lstStyle/>
          <a:p>
            <a:r>
              <a:rPr lang="es-MX" sz="4000" dirty="0">
                <a:solidFill>
                  <a:srgbClr val="44546A">
                    <a:lumMod val="75000"/>
                  </a:srgbClr>
                </a:solidFill>
                <a:latin typeface="Constantia" panose="02030602050306030303" pitchFamily="18" charset="0"/>
              </a:rPr>
              <a:t>https://sigci.car.gov.co</a:t>
            </a:r>
          </a:p>
        </p:txBody>
      </p:sp>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1904" y="1037173"/>
            <a:ext cx="1148054" cy="1201426"/>
          </a:xfrm>
          <a:prstGeom prst="rect">
            <a:avLst/>
          </a:prstGeom>
          <a:scene3d>
            <a:camera prst="perspectiveHeroicExtremeLeftFacing"/>
            <a:lightRig rig="threePt" dir="t"/>
          </a:scene3d>
        </p:spPr>
      </p:pic>
      <p:sp>
        <p:nvSpPr>
          <p:cNvPr id="2" name="Rectángulo 1"/>
          <p:cNvSpPr/>
          <p:nvPr/>
        </p:nvSpPr>
        <p:spPr>
          <a:xfrm>
            <a:off x="2033737" y="4060205"/>
            <a:ext cx="8692443" cy="1477328"/>
          </a:xfrm>
          <a:prstGeom prst="rect">
            <a:avLst/>
          </a:prstGeom>
        </p:spPr>
        <p:txBody>
          <a:bodyPr wrap="square">
            <a:spAutoFit/>
          </a:bodyPr>
          <a:lstStyle/>
          <a:p>
            <a:r>
              <a:rPr lang="es-CO" b="1" dirty="0">
                <a:solidFill>
                  <a:srgbClr val="4472C4">
                    <a:lumMod val="75000"/>
                  </a:srgbClr>
                </a:solidFill>
                <a:latin typeface="Constantia" panose="02030602050306030303" pitchFamily="18" charset="0"/>
              </a:rPr>
              <a:t>Comp</a:t>
            </a:r>
            <a:r>
              <a:rPr lang="es-CO" b="1" dirty="0">
                <a:solidFill>
                  <a:srgbClr val="4472C4">
                    <a:lumMod val="75000"/>
                  </a:srgbClr>
                </a:solidFill>
                <a:latin typeface="Calibri" panose="020F0502020204030204"/>
              </a:rPr>
              <a:t>artir, difundir, y visibilizar iniciativas socio ambientales de los actores de la jurisdicción, </a:t>
            </a:r>
            <a:r>
              <a:rPr lang="es-CO" b="1" u="sng" dirty="0">
                <a:solidFill>
                  <a:prstClr val="black"/>
                </a:solidFill>
                <a:latin typeface="Calibri" panose="020F0502020204030204"/>
              </a:rPr>
              <a:t>reconociendo</a:t>
            </a:r>
            <a:r>
              <a:rPr lang="es-CO" dirty="0">
                <a:solidFill>
                  <a:prstClr val="black"/>
                </a:solidFill>
                <a:latin typeface="Calibri" panose="020F0502020204030204"/>
              </a:rPr>
              <a:t> sus </a:t>
            </a:r>
            <a:r>
              <a:rPr lang="es-CO" b="1" u="sng" dirty="0">
                <a:solidFill>
                  <a:srgbClr val="4472C4">
                    <a:lumMod val="75000"/>
                  </a:srgbClr>
                </a:solidFill>
                <a:latin typeface="Calibri" panose="020F0502020204030204"/>
              </a:rPr>
              <a:t>experiencias o saberes como fuente principal para la generación de valor ambiental del territorio</a:t>
            </a:r>
            <a:r>
              <a:rPr lang="es-CO" b="1" dirty="0">
                <a:solidFill>
                  <a:prstClr val="black"/>
                </a:solidFill>
                <a:latin typeface="Calibri" panose="020F0502020204030204"/>
              </a:rPr>
              <a:t>, promoviendo la cultura socio ambiental</a:t>
            </a:r>
            <a:r>
              <a:rPr lang="es-CO" dirty="0">
                <a:solidFill>
                  <a:prstClr val="black"/>
                </a:solidFill>
                <a:latin typeface="Calibri" panose="020F0502020204030204"/>
              </a:rPr>
              <a:t>, mediante la plataforma tecnológica abierta    denominado:  "Sistema de Información de Gestión del Conocimiento y la Innovación - SIGCI" </a:t>
            </a:r>
          </a:p>
        </p:txBody>
      </p:sp>
      <p:sp>
        <p:nvSpPr>
          <p:cNvPr id="8" name="CuadroTexto 7">
            <a:extLst>
              <a:ext uri="{FF2B5EF4-FFF2-40B4-BE49-F238E27FC236}">
                <a16:creationId xmlns:a16="http://schemas.microsoft.com/office/drawing/2014/main" id="{68512F6F-470E-4BAC-B49C-4C944CFAE0FF}"/>
              </a:ext>
            </a:extLst>
          </p:cNvPr>
          <p:cNvSpPr txBox="1"/>
          <p:nvPr/>
        </p:nvSpPr>
        <p:spPr>
          <a:xfrm>
            <a:off x="4056187" y="5768966"/>
            <a:ext cx="5331357" cy="276999"/>
          </a:xfrm>
          <a:prstGeom prst="rect">
            <a:avLst/>
          </a:prstGeom>
          <a:noFill/>
        </p:spPr>
        <p:txBody>
          <a:bodyPr wrap="square">
            <a:spAutoFit/>
          </a:bodyPr>
          <a:lstStyle/>
          <a:p>
            <a:r>
              <a:rPr lang="es-CO" sz="1200" dirty="0">
                <a:solidFill>
                  <a:prstClr val="black"/>
                </a:solidFill>
                <a:latin typeface="Calibri" panose="020F0502020204030204"/>
              </a:rPr>
              <a:t>https://drive.google.com/drive/folders/1mvAUN_42lwesp5g3zLt_0h_mRYPd-QPb</a:t>
            </a:r>
          </a:p>
        </p:txBody>
      </p:sp>
    </p:spTree>
    <p:extLst>
      <p:ext uri="{BB962C8B-B14F-4D97-AF65-F5344CB8AC3E}">
        <p14:creationId xmlns:p14="http://schemas.microsoft.com/office/powerpoint/2010/main" val="122689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2940" y="1263070"/>
            <a:ext cx="6209524" cy="546032"/>
          </a:xfrm>
          <a:prstGeom prst="rect">
            <a:avLst/>
          </a:prstGeom>
        </p:spPr>
      </p:pic>
      <p:sp>
        <p:nvSpPr>
          <p:cNvPr id="5" name="4 CuadroTexto"/>
          <p:cNvSpPr txBox="1"/>
          <p:nvPr/>
        </p:nvSpPr>
        <p:spPr>
          <a:xfrm>
            <a:off x="1487489" y="6623774"/>
            <a:ext cx="3328055" cy="261610"/>
          </a:xfrm>
          <a:prstGeom prst="rect">
            <a:avLst/>
          </a:prstGeom>
          <a:noFill/>
        </p:spPr>
        <p:txBody>
          <a:bodyPr wrap="square" rtlCol="0">
            <a:spAutoFit/>
          </a:bodyPr>
          <a:lstStyle/>
          <a:p>
            <a:r>
              <a:rPr lang="es-CO" sz="1100" dirty="0">
                <a:solidFill>
                  <a:prstClr val="black"/>
                </a:solidFill>
                <a:latin typeface="Calibri" panose="020F0502020204030204"/>
              </a:rPr>
              <a:t>GCO-PR-02-FR-05  versión 2 3/06/2016</a:t>
            </a:r>
          </a:p>
        </p:txBody>
      </p:sp>
      <p:pic>
        <p:nvPicPr>
          <p:cNvPr id="7" name="Imagen 6"/>
          <p:cNvPicPr>
            <a:picLocks noChangeAspect="1"/>
          </p:cNvPicPr>
          <p:nvPr/>
        </p:nvPicPr>
        <p:blipFill rotWithShape="1">
          <a:blip r:embed="rId3"/>
          <a:srcRect l="25649" t="22438" r="15688" b="13579"/>
          <a:stretch/>
        </p:blipFill>
        <p:spPr>
          <a:xfrm>
            <a:off x="1524000" y="0"/>
            <a:ext cx="9144000" cy="6858000"/>
          </a:xfrm>
          <a:prstGeom prst="rect">
            <a:avLst/>
          </a:prstGeom>
        </p:spPr>
      </p:pic>
    </p:spTree>
    <p:extLst>
      <p:ext uri="{BB962C8B-B14F-4D97-AF65-F5344CB8AC3E}">
        <p14:creationId xmlns:p14="http://schemas.microsoft.com/office/powerpoint/2010/main" val="318944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4C09FE20-A2D8-4300-8E4E-A858377D6166}"/>
              </a:ext>
            </a:extLst>
          </p:cNvPr>
          <p:cNvSpPr>
            <a:spLocks noGrp="1"/>
          </p:cNvSpPr>
          <p:nvPr>
            <p:ph type="ftr" sz="quarter" idx="11"/>
          </p:nvPr>
        </p:nvSpPr>
        <p:spPr/>
        <p:txBody>
          <a:bodyPr/>
          <a:lstStyle/>
          <a:p>
            <a:r>
              <a:rPr lang="es-CO" dirty="0">
                <a:solidFill>
                  <a:prstClr val="black">
                    <a:tint val="75000"/>
                  </a:prstClr>
                </a:solidFill>
              </a:rPr>
              <a:t>GCO-PR-02-FR-05 VERSION 4 03-07-2020</a:t>
            </a:r>
          </a:p>
        </p:txBody>
      </p:sp>
      <p:pic>
        <p:nvPicPr>
          <p:cNvPr id="4" name="Imagen 3">
            <a:extLst>
              <a:ext uri="{FF2B5EF4-FFF2-40B4-BE49-F238E27FC236}">
                <a16:creationId xmlns:a16="http://schemas.microsoft.com/office/drawing/2014/main" id="{05A0A1D6-02B2-461C-9F8F-3CE7ADD30853}"/>
              </a:ext>
            </a:extLst>
          </p:cNvPr>
          <p:cNvPicPr>
            <a:picLocks noChangeAspect="1"/>
          </p:cNvPicPr>
          <p:nvPr/>
        </p:nvPicPr>
        <p:blipFill>
          <a:blip r:embed="rId2"/>
          <a:stretch>
            <a:fillRect/>
          </a:stretch>
        </p:blipFill>
        <p:spPr>
          <a:xfrm>
            <a:off x="1997611" y="692416"/>
            <a:ext cx="7821637" cy="4316141"/>
          </a:xfrm>
          <a:prstGeom prst="rect">
            <a:avLst/>
          </a:prstGeom>
        </p:spPr>
      </p:pic>
    </p:spTree>
    <p:extLst>
      <p:ext uri="{BB962C8B-B14F-4D97-AF65-F5344CB8AC3E}">
        <p14:creationId xmlns:p14="http://schemas.microsoft.com/office/powerpoint/2010/main" val="3064992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8A68E41E-ABC4-426C-B31A-A691E2E78B2C}"/>
              </a:ext>
            </a:extLst>
          </p:cNvPr>
          <p:cNvSpPr>
            <a:spLocks noGrp="1"/>
          </p:cNvSpPr>
          <p:nvPr>
            <p:ph type="ftr" sz="quarter" idx="11"/>
          </p:nvPr>
        </p:nvSpPr>
        <p:spPr/>
        <p:txBody>
          <a:bodyPr/>
          <a:lstStyle/>
          <a:p>
            <a:r>
              <a:rPr lang="es-CO" dirty="0">
                <a:solidFill>
                  <a:prstClr val="black">
                    <a:tint val="75000"/>
                  </a:prstClr>
                </a:solidFill>
              </a:rPr>
              <a:t>GCO-PR-02-FR-05 VERSION 4 03-07-2020</a:t>
            </a:r>
          </a:p>
        </p:txBody>
      </p:sp>
      <p:pic>
        <p:nvPicPr>
          <p:cNvPr id="3" name="Imagen 2">
            <a:extLst>
              <a:ext uri="{FF2B5EF4-FFF2-40B4-BE49-F238E27FC236}">
                <a16:creationId xmlns:a16="http://schemas.microsoft.com/office/drawing/2014/main" id="{E0DB64C6-64E6-4556-A6AF-2952961C81D1}"/>
              </a:ext>
            </a:extLst>
          </p:cNvPr>
          <p:cNvPicPr>
            <a:picLocks noChangeAspect="1"/>
          </p:cNvPicPr>
          <p:nvPr/>
        </p:nvPicPr>
        <p:blipFill rotWithShape="1">
          <a:blip r:embed="rId2"/>
          <a:srcRect t="4696" b="5208"/>
          <a:stretch/>
        </p:blipFill>
        <p:spPr>
          <a:xfrm>
            <a:off x="0" y="1"/>
            <a:ext cx="12192000" cy="6858000"/>
          </a:xfrm>
          <a:prstGeom prst="rect">
            <a:avLst/>
          </a:prstGeom>
        </p:spPr>
      </p:pic>
    </p:spTree>
    <p:extLst>
      <p:ext uri="{BB962C8B-B14F-4D97-AF65-F5344CB8AC3E}">
        <p14:creationId xmlns:p14="http://schemas.microsoft.com/office/powerpoint/2010/main" val="2911014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7FDD568-F5DD-4267-A0D4-07186E95BF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8197" y="3408685"/>
            <a:ext cx="4044087" cy="2265116"/>
          </a:xfrm>
          <a:prstGeom prst="rect">
            <a:avLst/>
          </a:prstGeom>
        </p:spPr>
      </p:pic>
      <p:pic>
        <p:nvPicPr>
          <p:cNvPr id="4" name="Imagen 3">
            <a:extLst>
              <a:ext uri="{FF2B5EF4-FFF2-40B4-BE49-F238E27FC236}">
                <a16:creationId xmlns:a16="http://schemas.microsoft.com/office/drawing/2014/main" id="{BD5BD815-1CAC-4B5B-ABA7-A2FA1339AC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4329" y="372545"/>
            <a:ext cx="4129844" cy="3024851"/>
          </a:xfrm>
          <a:prstGeom prst="rect">
            <a:avLst/>
          </a:prstGeom>
        </p:spPr>
      </p:pic>
      <p:sp>
        <p:nvSpPr>
          <p:cNvPr id="5" name="Rectángulo 4">
            <a:extLst>
              <a:ext uri="{FF2B5EF4-FFF2-40B4-BE49-F238E27FC236}">
                <a16:creationId xmlns:a16="http://schemas.microsoft.com/office/drawing/2014/main" id="{741FF6A9-861F-450D-9D58-B1FEFFA34D5C}"/>
              </a:ext>
            </a:extLst>
          </p:cNvPr>
          <p:cNvSpPr/>
          <p:nvPr/>
        </p:nvSpPr>
        <p:spPr>
          <a:xfrm>
            <a:off x="5884174" y="99912"/>
            <a:ext cx="4626785" cy="3558667"/>
          </a:xfrm>
          <a:prstGeom prst="rect">
            <a:avLst/>
          </a:prstGeom>
        </p:spPr>
        <p:txBody>
          <a:bodyPr wrap="square">
            <a:spAutoFit/>
          </a:bodyPr>
          <a:lstStyle/>
          <a:p>
            <a:pPr algn="ctr">
              <a:lnSpc>
                <a:spcPct val="107000"/>
              </a:lnSpc>
            </a:pPr>
            <a:r>
              <a:rPr lang="es-CO" sz="1250" i="1" dirty="0">
                <a:solidFill>
                  <a:prstClr val="black"/>
                </a:solidFill>
                <a:latin typeface="Constantia" panose="02030602050306030303" pitchFamily="18" charset="0"/>
                <a:ea typeface="Times New Roman" panose="02020603050405020304" pitchFamily="18" charset="0"/>
                <a:cs typeface="Times New Roman" panose="02020603050405020304" pitchFamily="18" charset="0"/>
              </a:rPr>
              <a:t>“El saber ancestral y experiencial, </a:t>
            </a:r>
            <a:r>
              <a:rPr lang="es-CO" sz="1250" b="1" i="1" dirty="0">
                <a:solidFill>
                  <a:prstClr val="black"/>
                </a:solidFill>
                <a:latin typeface="Constantia" panose="02030602050306030303" pitchFamily="18" charset="0"/>
                <a:ea typeface="Times New Roman" panose="02020603050405020304" pitchFamily="18" charset="0"/>
                <a:cs typeface="Times New Roman" panose="02020603050405020304" pitchFamily="18" charset="0"/>
              </a:rPr>
              <a:t>el conocimiento práctico de nuestros campesinos, la diversidad, en un diálogo constructivo, donde todas las voces deben ser escuchadas.</a:t>
            </a:r>
          </a:p>
          <a:p>
            <a:pPr algn="ctr">
              <a:lnSpc>
                <a:spcPct val="107000"/>
              </a:lnSpc>
            </a:pPr>
            <a:r>
              <a:rPr lang="es-CO" sz="1250" b="1" i="1" dirty="0">
                <a:solidFill>
                  <a:srgbClr val="70AD47">
                    <a:lumMod val="50000"/>
                  </a:srgbClr>
                </a:solidFill>
                <a:latin typeface="Constantia" panose="02030602050306030303" pitchFamily="18" charset="0"/>
                <a:ea typeface="Times New Roman" panose="02020603050405020304" pitchFamily="18" charset="0"/>
                <a:cs typeface="Times New Roman" panose="02020603050405020304" pitchFamily="18" charset="0"/>
              </a:rPr>
              <a:t>LOGROS:</a:t>
            </a:r>
          </a:p>
          <a:p>
            <a:pPr algn="ctr">
              <a:lnSpc>
                <a:spcPct val="107000"/>
              </a:lnSpc>
            </a:pPr>
            <a:r>
              <a:rPr lang="es-CO" sz="1250" i="1" dirty="0">
                <a:solidFill>
                  <a:prstClr val="black"/>
                </a:solidFill>
                <a:latin typeface="Constantia" panose="02030602050306030303" pitchFamily="18" charset="0"/>
                <a:ea typeface="Times New Roman" panose="02020603050405020304" pitchFamily="18" charset="0"/>
                <a:cs typeface="Times New Roman" panose="02020603050405020304" pitchFamily="18" charset="0"/>
              </a:rPr>
              <a:t>.- </a:t>
            </a:r>
            <a:r>
              <a:rPr lang="es-CO" sz="1250" b="1" i="1" dirty="0">
                <a:solidFill>
                  <a:prstClr val="black"/>
                </a:solidFill>
                <a:latin typeface="Constantia" panose="02030602050306030303" pitchFamily="18" charset="0"/>
                <a:ea typeface="Times New Roman" panose="02020603050405020304" pitchFamily="18" charset="0"/>
                <a:cs typeface="Times New Roman" panose="02020603050405020304" pitchFamily="18" charset="0"/>
              </a:rPr>
              <a:t>Reconocimiento del conocimiento colectivo como fuente de valor socio ambiental</a:t>
            </a:r>
          </a:p>
          <a:p>
            <a:pPr algn="ctr">
              <a:lnSpc>
                <a:spcPct val="107000"/>
              </a:lnSpc>
            </a:pPr>
            <a:r>
              <a:rPr lang="es-CO" sz="1250" i="1" dirty="0">
                <a:solidFill>
                  <a:prstClr val="black"/>
                </a:solidFill>
                <a:latin typeface="Constantia" panose="02030602050306030303" pitchFamily="18" charset="0"/>
                <a:ea typeface="Times New Roman" panose="02020603050405020304" pitchFamily="18" charset="0"/>
                <a:cs typeface="Times New Roman" panose="02020603050405020304" pitchFamily="18" charset="0"/>
              </a:rPr>
              <a:t>.-Fortalecer </a:t>
            </a:r>
            <a:r>
              <a:rPr lang="es-CO" sz="1250" b="1" i="1" dirty="0">
                <a:solidFill>
                  <a:prstClr val="black"/>
                </a:solidFill>
                <a:latin typeface="Constantia" panose="02030602050306030303" pitchFamily="18" charset="0"/>
                <a:ea typeface="Times New Roman" panose="02020603050405020304" pitchFamily="18" charset="0"/>
                <a:cs typeface="Times New Roman" panose="02020603050405020304" pitchFamily="18" charset="0"/>
              </a:rPr>
              <a:t>la conformación de redes </a:t>
            </a:r>
            <a:r>
              <a:rPr lang="es-CO" sz="1250" i="1" dirty="0">
                <a:solidFill>
                  <a:prstClr val="black"/>
                </a:solidFill>
                <a:latin typeface="Constantia" panose="02030602050306030303" pitchFamily="18" charset="0"/>
                <a:ea typeface="Times New Roman" panose="02020603050405020304" pitchFamily="18" charset="0"/>
                <a:cs typeface="Times New Roman" panose="02020603050405020304" pitchFamily="18" charset="0"/>
              </a:rPr>
              <a:t>de conocimiento socio ambiental con actores de la Jurisdicción .</a:t>
            </a:r>
          </a:p>
          <a:p>
            <a:pPr algn="ctr">
              <a:lnSpc>
                <a:spcPct val="107000"/>
              </a:lnSpc>
            </a:pPr>
            <a:r>
              <a:rPr lang="es-CO" sz="1250" i="1" dirty="0">
                <a:solidFill>
                  <a:prstClr val="black"/>
                </a:solidFill>
                <a:latin typeface="Constantia" panose="02030602050306030303" pitchFamily="18" charset="0"/>
                <a:ea typeface="Times New Roman" panose="02020603050405020304" pitchFamily="18" charset="0"/>
                <a:cs typeface="Times New Roman" panose="02020603050405020304" pitchFamily="18" charset="0"/>
              </a:rPr>
              <a:t>.</a:t>
            </a:r>
            <a:r>
              <a:rPr lang="es-CO" sz="1250" b="1" i="1" dirty="0">
                <a:solidFill>
                  <a:prstClr val="black"/>
                </a:solidFill>
                <a:latin typeface="Constantia" panose="02030602050306030303" pitchFamily="18" charset="0"/>
                <a:ea typeface="Times New Roman" panose="02020603050405020304" pitchFamily="18" charset="0"/>
                <a:cs typeface="Times New Roman" panose="02020603050405020304" pitchFamily="18" charset="0"/>
              </a:rPr>
              <a:t>Credibilidad y confianza </a:t>
            </a:r>
            <a:r>
              <a:rPr lang="es-CO" sz="1250" i="1" dirty="0">
                <a:solidFill>
                  <a:prstClr val="black"/>
                </a:solidFill>
                <a:latin typeface="Constantia" panose="02030602050306030303" pitchFamily="18" charset="0"/>
                <a:ea typeface="Times New Roman" panose="02020603050405020304" pitchFamily="18" charset="0"/>
                <a:cs typeface="Times New Roman" panose="02020603050405020304" pitchFamily="18" charset="0"/>
              </a:rPr>
              <a:t>, que pueden </a:t>
            </a:r>
            <a:r>
              <a:rPr lang="es-CO" sz="1250" b="1" i="1" dirty="0">
                <a:solidFill>
                  <a:prstClr val="black"/>
                </a:solidFill>
                <a:latin typeface="Constantia" panose="02030602050306030303" pitchFamily="18" charset="0"/>
                <a:ea typeface="Times New Roman" panose="02020603050405020304" pitchFamily="18" charset="0"/>
                <a:cs typeface="Times New Roman" panose="02020603050405020304" pitchFamily="18" charset="0"/>
              </a:rPr>
              <a:t>posibilitar  sinergias y tejido social, apostando por la riqueza social </a:t>
            </a:r>
          </a:p>
          <a:p>
            <a:pPr algn="ctr">
              <a:lnSpc>
                <a:spcPct val="107000"/>
              </a:lnSpc>
            </a:pPr>
            <a:r>
              <a:rPr lang="es-CO" sz="1250" i="1" dirty="0">
                <a:solidFill>
                  <a:prstClr val="black"/>
                </a:solidFill>
                <a:latin typeface="Constantia" panose="02030602050306030303" pitchFamily="18" charset="0"/>
                <a:ea typeface="Times New Roman" panose="02020603050405020304" pitchFamily="18" charset="0"/>
                <a:cs typeface="Times New Roman" panose="02020603050405020304" pitchFamily="18" charset="0"/>
              </a:rPr>
              <a:t>.- </a:t>
            </a:r>
            <a:r>
              <a:rPr lang="es-CO" sz="1250" b="1" i="1" dirty="0">
                <a:solidFill>
                  <a:prstClr val="black"/>
                </a:solidFill>
                <a:latin typeface="Constantia" panose="02030602050306030303" pitchFamily="18" charset="0"/>
                <a:ea typeface="Times New Roman" panose="02020603050405020304" pitchFamily="18" charset="0"/>
                <a:cs typeface="Times New Roman" panose="02020603050405020304" pitchFamily="18" charset="0"/>
              </a:rPr>
              <a:t>Reconocimiento y valoración de las  expresiones culturales de los habitantes de la jurisdicción CAR, sus capacidades, competencias e identidad colectiva </a:t>
            </a:r>
            <a:r>
              <a:rPr lang="es-CO" sz="1250" i="1" dirty="0">
                <a:solidFill>
                  <a:prstClr val="black"/>
                </a:solidFill>
                <a:latin typeface="Constantia" panose="02030602050306030303" pitchFamily="18" charset="0"/>
                <a:ea typeface="Times New Roman" panose="02020603050405020304" pitchFamily="18" charset="0"/>
                <a:cs typeface="Times New Roman" panose="02020603050405020304" pitchFamily="18" charset="0"/>
              </a:rPr>
              <a:t>.</a:t>
            </a:r>
          </a:p>
          <a:p>
            <a:pPr algn="ctr">
              <a:lnSpc>
                <a:spcPct val="107000"/>
              </a:lnSpc>
            </a:pPr>
            <a:r>
              <a:rPr lang="es-CO" sz="1250" i="1" dirty="0">
                <a:solidFill>
                  <a:prstClr val="black"/>
                </a:solidFill>
                <a:latin typeface="Constantia" panose="02030602050306030303" pitchFamily="18" charset="0"/>
                <a:ea typeface="Times New Roman" panose="02020603050405020304" pitchFamily="18" charset="0"/>
                <a:cs typeface="Times New Roman" panose="02020603050405020304" pitchFamily="18" charset="0"/>
              </a:rPr>
              <a:t>.- Empoderamiento de la comunidad  apostando por </a:t>
            </a:r>
            <a:r>
              <a:rPr lang="es-CO" sz="1250" b="1" i="1" dirty="0">
                <a:solidFill>
                  <a:prstClr val="black"/>
                </a:solidFill>
                <a:latin typeface="Constantia" panose="02030602050306030303" pitchFamily="18" charset="0"/>
                <a:ea typeface="Times New Roman" panose="02020603050405020304" pitchFamily="18" charset="0"/>
                <a:cs typeface="Times New Roman" panose="02020603050405020304" pitchFamily="18" charset="0"/>
              </a:rPr>
              <a:t>la riqueza social.</a:t>
            </a:r>
          </a:p>
          <a:p>
            <a:pPr algn="ctr">
              <a:lnSpc>
                <a:spcPct val="107000"/>
              </a:lnSpc>
            </a:pPr>
            <a:endParaRPr lang="es-CO" sz="1250" i="1"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pPr>
            <a:endParaRPr lang="es-CO" sz="1100" dirty="0">
              <a:solidFill>
                <a:prstClr val="black"/>
              </a:solidFill>
              <a:latin typeface="Calibri" panose="020F0502020204030204"/>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071B2D43-D724-4C27-BB70-285489220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9017" y="3415524"/>
            <a:ext cx="4123110" cy="2304842"/>
          </a:xfrm>
          <a:prstGeom prst="rect">
            <a:avLst/>
          </a:prstGeom>
        </p:spPr>
      </p:pic>
    </p:spTree>
    <p:extLst>
      <p:ext uri="{BB962C8B-B14F-4D97-AF65-F5344CB8AC3E}">
        <p14:creationId xmlns:p14="http://schemas.microsoft.com/office/powerpoint/2010/main" val="899479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a:xfrm>
            <a:off x="6911589" y="6492876"/>
            <a:ext cx="3086100" cy="365125"/>
          </a:xfrm>
        </p:spPr>
        <p:txBody>
          <a:bodyPr/>
          <a:lstStyle/>
          <a:p>
            <a:r>
              <a:rPr lang="es-CO" sz="900" dirty="0">
                <a:solidFill>
                  <a:prstClr val="black">
                    <a:tint val="75000"/>
                  </a:prstClr>
                </a:solidFill>
              </a:rPr>
              <a:t>GCO-PR-02-FR-05 VERSION 4 03-07-2020</a:t>
            </a:r>
          </a:p>
        </p:txBody>
      </p:sp>
    </p:spTree>
    <p:extLst>
      <p:ext uri="{BB962C8B-B14F-4D97-AF65-F5344CB8AC3E}">
        <p14:creationId xmlns:p14="http://schemas.microsoft.com/office/powerpoint/2010/main" val="1897572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a:xfrm>
            <a:off x="6979956" y="6492876"/>
            <a:ext cx="3086100" cy="365125"/>
          </a:xfrm>
        </p:spPr>
        <p:txBody>
          <a:bodyPr/>
          <a:lstStyle/>
          <a:p>
            <a:r>
              <a:rPr lang="es-CO" sz="900" dirty="0">
                <a:solidFill>
                  <a:prstClr val="black">
                    <a:tint val="75000"/>
                  </a:prstClr>
                </a:solidFill>
              </a:rPr>
              <a:t>GCO-PR-02-FR-05 VERSION 4 03-07-2020</a:t>
            </a:r>
          </a:p>
        </p:txBody>
      </p:sp>
      <p:sp>
        <p:nvSpPr>
          <p:cNvPr id="6" name="Título 1">
            <a:extLst>
              <a:ext uri="{FF2B5EF4-FFF2-40B4-BE49-F238E27FC236}">
                <a16:creationId xmlns:a16="http://schemas.microsoft.com/office/drawing/2014/main" id="{B3FC6167-3B6E-4D8C-B0FC-A43E9CA0EF4E}"/>
              </a:ext>
            </a:extLst>
          </p:cNvPr>
          <p:cNvSpPr>
            <a:spLocks noGrp="1"/>
          </p:cNvSpPr>
          <p:nvPr>
            <p:ph type="title"/>
          </p:nvPr>
        </p:nvSpPr>
        <p:spPr>
          <a:xfrm>
            <a:off x="6096001" y="667733"/>
            <a:ext cx="4996514" cy="5522533"/>
          </a:xfrm>
        </p:spPr>
        <p:txBody>
          <a:bodyPr>
            <a:noAutofit/>
          </a:bodyPr>
          <a:lstStyle/>
          <a:p>
            <a:pPr algn="ctr"/>
            <a:r>
              <a:rPr lang="es-CO" sz="3200" b="1" dirty="0">
                <a:solidFill>
                  <a:schemeClr val="bg1"/>
                </a:solidFill>
                <a:latin typeface="Arial" panose="020B0604020202020204" pitchFamily="34" charset="0"/>
                <a:cs typeface="Arial" panose="020B0604020202020204" pitchFamily="34" charset="0"/>
              </a:rPr>
              <a:t>MODULO 4: ELABORACIÓN DE HERRAMIENTAS PEDAGOGICAS</a:t>
            </a:r>
            <a:br>
              <a:rPr lang="es-CO" sz="3200" b="1" dirty="0">
                <a:solidFill>
                  <a:schemeClr val="bg1"/>
                </a:solidFill>
                <a:latin typeface="Arial" panose="020B0604020202020204" pitchFamily="34" charset="0"/>
                <a:cs typeface="Arial" panose="020B0604020202020204" pitchFamily="34" charset="0"/>
              </a:rPr>
            </a:br>
            <a:br>
              <a:rPr lang="es-CO" sz="3200" dirty="0">
                <a:solidFill>
                  <a:schemeClr val="bg1"/>
                </a:solidFill>
                <a:latin typeface="Arial" panose="020B0604020202020204" pitchFamily="34" charset="0"/>
                <a:cs typeface="Arial" panose="020B0604020202020204" pitchFamily="34" charset="0"/>
              </a:rPr>
            </a:br>
            <a:r>
              <a:rPr lang="es-CO" sz="3200" dirty="0">
                <a:solidFill>
                  <a:schemeClr val="bg1"/>
                </a:solidFill>
                <a:latin typeface="Arial" panose="020B0604020202020204" pitchFamily="34" charset="0"/>
                <a:cs typeface="Arial" panose="020B0604020202020204" pitchFamily="34" charset="0"/>
              </a:rPr>
              <a:t>Bogotá, D.C., Diciembre de 2020</a:t>
            </a:r>
          </a:p>
        </p:txBody>
      </p:sp>
    </p:spTree>
    <p:extLst>
      <p:ext uri="{BB962C8B-B14F-4D97-AF65-F5344CB8AC3E}">
        <p14:creationId xmlns:p14="http://schemas.microsoft.com/office/powerpoint/2010/main" val="421136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6369312D-8BE6-4B03-976E-0A4EC16836CA}"/>
              </a:ext>
            </a:extLst>
          </p:cNvPr>
          <p:cNvSpPr>
            <a:spLocks noGrp="1"/>
          </p:cNvSpPr>
          <p:nvPr>
            <p:ph type="ftr" sz="quarter" idx="11"/>
          </p:nvPr>
        </p:nvSpPr>
        <p:spPr/>
        <p:txBody>
          <a:bodyPr/>
          <a:lstStyle/>
          <a:p>
            <a:r>
              <a:rPr lang="es-CO" dirty="0">
                <a:solidFill>
                  <a:prstClr val="black">
                    <a:tint val="75000"/>
                  </a:prstClr>
                </a:solidFill>
              </a:rPr>
              <a:t>GCO-PR-02-FR-05 VERSION 4 03-07-2020</a:t>
            </a:r>
          </a:p>
        </p:txBody>
      </p:sp>
      <p:sp>
        <p:nvSpPr>
          <p:cNvPr id="4" name="CuadroTexto 3">
            <a:extLst>
              <a:ext uri="{FF2B5EF4-FFF2-40B4-BE49-F238E27FC236}">
                <a16:creationId xmlns:a16="http://schemas.microsoft.com/office/drawing/2014/main" id="{0A68300D-514B-48C1-B1F9-A52D1A980E21}"/>
              </a:ext>
            </a:extLst>
          </p:cNvPr>
          <p:cNvSpPr txBox="1"/>
          <p:nvPr/>
        </p:nvSpPr>
        <p:spPr>
          <a:xfrm>
            <a:off x="3228535" y="1107927"/>
            <a:ext cx="8036169" cy="1446550"/>
          </a:xfrm>
          <a:prstGeom prst="rect">
            <a:avLst/>
          </a:prstGeom>
          <a:noFill/>
        </p:spPr>
        <p:txBody>
          <a:bodyPr wrap="square">
            <a:spAutoFit/>
          </a:bodyPr>
          <a:lstStyle/>
          <a:p>
            <a:pPr algn="just"/>
            <a:r>
              <a:rPr lang="es-MX" sz="2200" b="0" i="1" u="none" strike="noStrike" baseline="0" dirty="0">
                <a:solidFill>
                  <a:srgbClr val="000000"/>
                </a:solidFill>
                <a:latin typeface="Segoe UI" panose="020B0502040204020203" pitchFamily="34" charset="0"/>
              </a:rPr>
              <a:t>Un Paquete Pedagógico es un conjunto de  elementos elaborados para transferir los  contenidos desarrollados a través de el, a un grupo  poblacional de interés. Los elementos</a:t>
            </a:r>
            <a:r>
              <a:rPr lang="es-MX" sz="2200" dirty="0">
                <a:solidFill>
                  <a:srgbClr val="000000"/>
                </a:solidFill>
                <a:latin typeface="Segoe UI" panose="020B0502040204020203" pitchFamily="34" charset="0"/>
              </a:rPr>
              <a:t> </a:t>
            </a:r>
            <a:r>
              <a:rPr lang="es-MX" sz="2200" b="0" i="1" u="none" strike="noStrike" baseline="0" dirty="0">
                <a:solidFill>
                  <a:srgbClr val="000000"/>
                </a:solidFill>
                <a:latin typeface="Segoe UI" panose="020B0502040204020203" pitchFamily="34" charset="0"/>
              </a:rPr>
              <a:t>que lo conforman son llamados «herramientas pedagógicas».</a:t>
            </a:r>
            <a:endParaRPr lang="es-MX" sz="2200" b="0" i="0" u="none" strike="noStrike" baseline="0" dirty="0">
              <a:solidFill>
                <a:srgbClr val="000000"/>
              </a:solidFill>
              <a:latin typeface="Segoe UI" panose="020B0502040204020203" pitchFamily="34" charset="0"/>
            </a:endParaRPr>
          </a:p>
        </p:txBody>
      </p:sp>
      <p:sp>
        <p:nvSpPr>
          <p:cNvPr id="6" name="CuadroTexto 5">
            <a:extLst>
              <a:ext uri="{FF2B5EF4-FFF2-40B4-BE49-F238E27FC236}">
                <a16:creationId xmlns:a16="http://schemas.microsoft.com/office/drawing/2014/main" id="{CC6C7030-BB9E-49AA-8BEA-5F239B40BE43}"/>
              </a:ext>
            </a:extLst>
          </p:cNvPr>
          <p:cNvSpPr txBox="1"/>
          <p:nvPr/>
        </p:nvSpPr>
        <p:spPr>
          <a:xfrm>
            <a:off x="5689210" y="269664"/>
            <a:ext cx="6098344" cy="523220"/>
          </a:xfrm>
          <a:prstGeom prst="rect">
            <a:avLst/>
          </a:prstGeom>
          <a:noFill/>
        </p:spPr>
        <p:txBody>
          <a:bodyPr wrap="square">
            <a:spAutoFit/>
          </a:bodyPr>
          <a:lstStyle/>
          <a:p>
            <a:r>
              <a:rPr lang="es-MX" sz="2800" b="1" i="0" u="none" strike="noStrike" baseline="0" dirty="0">
                <a:solidFill>
                  <a:schemeClr val="bg2">
                    <a:lumMod val="75000"/>
                  </a:schemeClr>
                </a:solidFill>
                <a:latin typeface="Calibri" panose="020F0502020204030204" pitchFamily="34" charset="0"/>
              </a:rPr>
              <a:t>¿QUÉ ES UN PAQUETE PEDAGÓGICO?</a:t>
            </a:r>
            <a:endParaRPr lang="es-MX" sz="2800" b="0" i="0" u="none" strike="noStrike" baseline="0" dirty="0">
              <a:solidFill>
                <a:schemeClr val="bg2">
                  <a:lumMod val="75000"/>
                </a:schemeClr>
              </a:solidFill>
              <a:latin typeface="Calibri" panose="020F0502020204030204" pitchFamily="34" charset="0"/>
            </a:endParaRPr>
          </a:p>
        </p:txBody>
      </p:sp>
      <p:sp>
        <p:nvSpPr>
          <p:cNvPr id="8" name="CuadroTexto 7">
            <a:extLst>
              <a:ext uri="{FF2B5EF4-FFF2-40B4-BE49-F238E27FC236}">
                <a16:creationId xmlns:a16="http://schemas.microsoft.com/office/drawing/2014/main" id="{77247B71-D07B-4C54-A8C2-D64FD4F9CB68}"/>
              </a:ext>
            </a:extLst>
          </p:cNvPr>
          <p:cNvSpPr txBox="1"/>
          <p:nvPr/>
        </p:nvSpPr>
        <p:spPr>
          <a:xfrm>
            <a:off x="404446" y="3429000"/>
            <a:ext cx="6239020" cy="2031325"/>
          </a:xfrm>
          <a:prstGeom prst="rect">
            <a:avLst/>
          </a:prstGeom>
          <a:noFill/>
        </p:spPr>
        <p:txBody>
          <a:bodyPr wrap="square">
            <a:spAutoFit/>
          </a:bodyPr>
          <a:lstStyle/>
          <a:p>
            <a:pPr algn="just"/>
            <a:r>
              <a:rPr lang="es-MX" sz="1800" b="0" i="1" u="none" strike="noStrike" baseline="0" dirty="0">
                <a:solidFill>
                  <a:srgbClr val="000000"/>
                </a:solidFill>
                <a:latin typeface="Segoe UI" panose="020B0502040204020203" pitchFamily="34" charset="0"/>
              </a:rPr>
              <a:t>Por ejemplo, el paquete pedagógico “Aprende, reconoce y recorre los humedales del territorio CAR”, </a:t>
            </a:r>
            <a:endParaRPr lang="es-MX" sz="1800" b="0" i="0" u="none" strike="noStrike" baseline="0" dirty="0">
              <a:solidFill>
                <a:srgbClr val="000000"/>
              </a:solidFill>
              <a:latin typeface="Segoe UI" panose="020B0502040204020203" pitchFamily="34" charset="0"/>
            </a:endParaRPr>
          </a:p>
          <a:p>
            <a:pPr algn="just"/>
            <a:r>
              <a:rPr lang="es-CO" sz="1800" b="0" i="1" u="none" strike="noStrike" baseline="0" dirty="0">
                <a:solidFill>
                  <a:srgbClr val="000000"/>
                </a:solidFill>
                <a:latin typeface="Segoe UI" panose="020B0502040204020203" pitchFamily="34" charset="0"/>
              </a:rPr>
              <a:t>Eje temático: Humedales</a:t>
            </a:r>
            <a:endParaRPr lang="es-CO" sz="1800" b="0" i="0" u="none" strike="noStrike" baseline="0" dirty="0">
              <a:solidFill>
                <a:srgbClr val="000000"/>
              </a:solidFill>
              <a:latin typeface="Segoe UI" panose="020B0502040204020203" pitchFamily="34" charset="0"/>
            </a:endParaRPr>
          </a:p>
          <a:p>
            <a:pPr algn="just"/>
            <a:r>
              <a:rPr lang="es-MX" sz="1800" b="0" i="1" u="none" strike="noStrike" baseline="0" dirty="0">
                <a:solidFill>
                  <a:srgbClr val="000000"/>
                </a:solidFill>
                <a:latin typeface="Segoe UI" panose="020B0502040204020203" pitchFamily="34" charset="0"/>
              </a:rPr>
              <a:t>Estrategia Pedagógica: Medios impresos, audiovisuales y digitales</a:t>
            </a:r>
            <a:endParaRPr lang="es-MX" sz="1800" b="0" i="0" u="none" strike="noStrike" baseline="0" dirty="0">
              <a:solidFill>
                <a:srgbClr val="000000"/>
              </a:solidFill>
              <a:latin typeface="Segoe UI" panose="020B0502040204020203" pitchFamily="34" charset="0"/>
            </a:endParaRPr>
          </a:p>
          <a:p>
            <a:pPr algn="just"/>
            <a:r>
              <a:rPr lang="es-MX" sz="1800" b="0" i="1" u="none" strike="noStrike" baseline="0" dirty="0">
                <a:solidFill>
                  <a:srgbClr val="000000"/>
                </a:solidFill>
                <a:latin typeface="Segoe UI" panose="020B0502040204020203" pitchFamily="34" charset="0"/>
              </a:rPr>
              <a:t>Herramienta Pedagógica: Cartilla, multimedia y juego interactivo.</a:t>
            </a:r>
            <a:endParaRPr lang="es-CO" dirty="0"/>
          </a:p>
        </p:txBody>
      </p:sp>
      <p:pic>
        <p:nvPicPr>
          <p:cNvPr id="1026" name="Picture 2" descr="CAR Cundinamarca on Twitter: &quot;Conoce los ejes temáticos del proyecto  #GestiónDelConocimiento y la Innovación Ambiental como resultado de la II  Convocatoria de Herramientas Pedagógicas para Compartir Conocimiento  Ambiental en el #TerritorioCAR 🤗⬇">
            <a:extLst>
              <a:ext uri="{FF2B5EF4-FFF2-40B4-BE49-F238E27FC236}">
                <a16:creationId xmlns:a16="http://schemas.microsoft.com/office/drawing/2014/main" id="{258DC2EB-1DC4-44FF-B8E3-C3A18616FD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861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3AAF56A-7AF5-453F-852E-B05377716A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3207" y="3184564"/>
            <a:ext cx="3034347" cy="2275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431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1930934" y="131418"/>
            <a:ext cx="5212740" cy="792480"/>
          </a:xfrm>
          <a:custGeom>
            <a:avLst/>
            <a:gdLst/>
            <a:ahLst/>
            <a:cxnLst/>
            <a:rect l="l" t="t" r="r" b="b"/>
            <a:pathLst>
              <a:path w="4860925" h="792480">
                <a:moveTo>
                  <a:pt x="0" y="792086"/>
                </a:moveTo>
                <a:lnTo>
                  <a:pt x="4860544" y="792086"/>
                </a:lnTo>
                <a:lnTo>
                  <a:pt x="4860544" y="0"/>
                </a:lnTo>
                <a:lnTo>
                  <a:pt x="0" y="0"/>
                </a:lnTo>
                <a:lnTo>
                  <a:pt x="0" y="792086"/>
                </a:lnTo>
                <a:close/>
              </a:path>
            </a:pathLst>
          </a:custGeom>
          <a:solidFill>
            <a:schemeClr val="accent6">
              <a:lumMod val="40000"/>
              <a:lumOff val="60000"/>
            </a:schemeClr>
          </a:solidFill>
        </p:spPr>
        <p:txBody>
          <a:bodyPr wrap="square" lIns="0" tIns="0" rIns="0" bIns="0" rtlCol="0"/>
          <a:lstStyle/>
          <a:p>
            <a:pPr>
              <a:defRPr/>
            </a:pPr>
            <a:endParaRPr>
              <a:solidFill>
                <a:prstClr val="black"/>
              </a:solidFill>
              <a:latin typeface="Calibri" panose="020F0502020204030204"/>
            </a:endParaRPr>
          </a:p>
        </p:txBody>
      </p:sp>
      <p:sp>
        <p:nvSpPr>
          <p:cNvPr id="5" name="object 3"/>
          <p:cNvSpPr txBox="1">
            <a:spLocks/>
          </p:cNvSpPr>
          <p:nvPr/>
        </p:nvSpPr>
        <p:spPr bwMode="auto">
          <a:xfrm>
            <a:off x="2374645" y="181963"/>
            <a:ext cx="41052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2065" rIns="0" bIns="0" numCol="1" rtlCol="0" anchor="ctr" anchorCtr="0" compatLnSpc="1">
            <a:prstTxWarp prst="textNoShape">
              <a:avLst/>
            </a:prstTxWarp>
            <a:sp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12700">
              <a:spcBef>
                <a:spcPts val="95"/>
              </a:spcBef>
              <a:defRPr/>
            </a:pPr>
            <a:r>
              <a:rPr lang="es-CO" sz="4000" spc="-240" dirty="0">
                <a:solidFill>
                  <a:prstClr val="black"/>
                </a:solidFill>
                <a:latin typeface="Constantia" panose="02030602050306030303" pitchFamily="18" charset="0"/>
              </a:rPr>
              <a:t>¿Cómo </a:t>
            </a:r>
            <a:r>
              <a:rPr lang="es-CO" sz="4000" spc="-370" dirty="0">
                <a:solidFill>
                  <a:prstClr val="black"/>
                </a:solidFill>
                <a:latin typeface="Constantia" panose="02030602050306030303" pitchFamily="18" charset="0"/>
              </a:rPr>
              <a:t>se</a:t>
            </a:r>
            <a:r>
              <a:rPr lang="es-CO" sz="4000" spc="155" dirty="0">
                <a:solidFill>
                  <a:prstClr val="black"/>
                </a:solidFill>
                <a:latin typeface="Constantia" panose="02030602050306030303" pitchFamily="18" charset="0"/>
              </a:rPr>
              <a:t> </a:t>
            </a:r>
            <a:r>
              <a:rPr lang="es-CO" sz="4000" spc="-114" dirty="0">
                <a:solidFill>
                  <a:prstClr val="black"/>
                </a:solidFill>
                <a:latin typeface="Constantia" panose="02030602050306030303" pitchFamily="18" charset="0"/>
              </a:rPr>
              <a:t>obtiene?</a:t>
            </a:r>
            <a:endParaRPr lang="es-CO" sz="4000" dirty="0">
              <a:solidFill>
                <a:prstClr val="black"/>
              </a:solidFill>
              <a:latin typeface="Constantia" panose="02030602050306030303" pitchFamily="18" charset="0"/>
            </a:endParaRPr>
          </a:p>
        </p:txBody>
      </p:sp>
      <p:sp>
        <p:nvSpPr>
          <p:cNvPr id="6" name="object 4"/>
          <p:cNvSpPr/>
          <p:nvPr/>
        </p:nvSpPr>
        <p:spPr>
          <a:xfrm>
            <a:off x="2063546" y="1146428"/>
            <a:ext cx="2016760" cy="963294"/>
          </a:xfrm>
          <a:custGeom>
            <a:avLst/>
            <a:gdLst/>
            <a:ahLst/>
            <a:cxnLst/>
            <a:rect l="l" t="t" r="r" b="b"/>
            <a:pathLst>
              <a:path w="2016760" h="963294">
                <a:moveTo>
                  <a:pt x="1008075" y="0"/>
                </a:moveTo>
                <a:lnTo>
                  <a:pt x="944325" y="947"/>
                </a:lnTo>
                <a:lnTo>
                  <a:pt x="881629" y="3750"/>
                </a:lnTo>
                <a:lnTo>
                  <a:pt x="820105" y="8354"/>
                </a:lnTo>
                <a:lnTo>
                  <a:pt x="759869" y="14701"/>
                </a:lnTo>
                <a:lnTo>
                  <a:pt x="701042" y="22736"/>
                </a:lnTo>
                <a:lnTo>
                  <a:pt x="643740" y="32403"/>
                </a:lnTo>
                <a:lnTo>
                  <a:pt x="588082" y="43643"/>
                </a:lnTo>
                <a:lnTo>
                  <a:pt x="534186" y="56403"/>
                </a:lnTo>
                <a:lnTo>
                  <a:pt x="482170" y="70624"/>
                </a:lnTo>
                <a:lnTo>
                  <a:pt x="432152" y="86251"/>
                </a:lnTo>
                <a:lnTo>
                  <a:pt x="384250" y="103227"/>
                </a:lnTo>
                <a:lnTo>
                  <a:pt x="338583" y="121496"/>
                </a:lnTo>
                <a:lnTo>
                  <a:pt x="295268" y="141001"/>
                </a:lnTo>
                <a:lnTo>
                  <a:pt x="254424" y="161687"/>
                </a:lnTo>
                <a:lnTo>
                  <a:pt x="216169" y="183497"/>
                </a:lnTo>
                <a:lnTo>
                  <a:pt x="180620" y="206374"/>
                </a:lnTo>
                <a:lnTo>
                  <a:pt x="147897" y="230262"/>
                </a:lnTo>
                <a:lnTo>
                  <a:pt x="118117" y="255105"/>
                </a:lnTo>
                <a:lnTo>
                  <a:pt x="67858" y="307430"/>
                </a:lnTo>
                <a:lnTo>
                  <a:pt x="30789" y="362897"/>
                </a:lnTo>
                <a:lnTo>
                  <a:pt x="7854" y="421056"/>
                </a:lnTo>
                <a:lnTo>
                  <a:pt x="0" y="481457"/>
                </a:lnTo>
                <a:lnTo>
                  <a:pt x="1983" y="511909"/>
                </a:lnTo>
                <a:lnTo>
                  <a:pt x="17496" y="571245"/>
                </a:lnTo>
                <a:lnTo>
                  <a:pt x="47615" y="628114"/>
                </a:lnTo>
                <a:lnTo>
                  <a:pt x="91398" y="682067"/>
                </a:lnTo>
                <a:lnTo>
                  <a:pt x="147897" y="732651"/>
                </a:lnTo>
                <a:lnTo>
                  <a:pt x="180620" y="756539"/>
                </a:lnTo>
                <a:lnTo>
                  <a:pt x="216169" y="779416"/>
                </a:lnTo>
                <a:lnTo>
                  <a:pt x="254424" y="801226"/>
                </a:lnTo>
                <a:lnTo>
                  <a:pt x="295268" y="821912"/>
                </a:lnTo>
                <a:lnTo>
                  <a:pt x="338583" y="841417"/>
                </a:lnTo>
                <a:lnTo>
                  <a:pt x="384250" y="859686"/>
                </a:lnTo>
                <a:lnTo>
                  <a:pt x="432152" y="876662"/>
                </a:lnTo>
                <a:lnTo>
                  <a:pt x="482170" y="892289"/>
                </a:lnTo>
                <a:lnTo>
                  <a:pt x="534186" y="906510"/>
                </a:lnTo>
                <a:lnTo>
                  <a:pt x="588082" y="919270"/>
                </a:lnTo>
                <a:lnTo>
                  <a:pt x="643740" y="930510"/>
                </a:lnTo>
                <a:lnTo>
                  <a:pt x="701042" y="940177"/>
                </a:lnTo>
                <a:lnTo>
                  <a:pt x="759869" y="948212"/>
                </a:lnTo>
                <a:lnTo>
                  <a:pt x="820105" y="954559"/>
                </a:lnTo>
                <a:lnTo>
                  <a:pt x="881629" y="959163"/>
                </a:lnTo>
                <a:lnTo>
                  <a:pt x="944325" y="961966"/>
                </a:lnTo>
                <a:lnTo>
                  <a:pt x="1008075" y="962913"/>
                </a:lnTo>
                <a:lnTo>
                  <a:pt x="1071830" y="961966"/>
                </a:lnTo>
                <a:lnTo>
                  <a:pt x="1134531" y="959163"/>
                </a:lnTo>
                <a:lnTo>
                  <a:pt x="1196060" y="954559"/>
                </a:lnTo>
                <a:lnTo>
                  <a:pt x="1256300" y="948212"/>
                </a:lnTo>
                <a:lnTo>
                  <a:pt x="1315132" y="940177"/>
                </a:lnTo>
                <a:lnTo>
                  <a:pt x="1372437" y="930510"/>
                </a:lnTo>
                <a:lnTo>
                  <a:pt x="1428099" y="919270"/>
                </a:lnTo>
                <a:lnTo>
                  <a:pt x="1481998" y="906510"/>
                </a:lnTo>
                <a:lnTo>
                  <a:pt x="1534016" y="892289"/>
                </a:lnTo>
                <a:lnTo>
                  <a:pt x="1584037" y="876662"/>
                </a:lnTo>
                <a:lnTo>
                  <a:pt x="1631940" y="859686"/>
                </a:lnTo>
                <a:lnTo>
                  <a:pt x="1677609" y="841417"/>
                </a:lnTo>
                <a:lnTo>
                  <a:pt x="1720926" y="821912"/>
                </a:lnTo>
                <a:lnTo>
                  <a:pt x="1761771" y="801226"/>
                </a:lnTo>
                <a:lnTo>
                  <a:pt x="1800028" y="779416"/>
                </a:lnTo>
                <a:lnTo>
                  <a:pt x="1835577" y="756539"/>
                </a:lnTo>
                <a:lnTo>
                  <a:pt x="1868301" y="732651"/>
                </a:lnTo>
                <a:lnTo>
                  <a:pt x="1898082" y="707808"/>
                </a:lnTo>
                <a:lnTo>
                  <a:pt x="1948342" y="655483"/>
                </a:lnTo>
                <a:lnTo>
                  <a:pt x="1985411" y="600016"/>
                </a:lnTo>
                <a:lnTo>
                  <a:pt x="2008346" y="541857"/>
                </a:lnTo>
                <a:lnTo>
                  <a:pt x="2016201" y="481457"/>
                </a:lnTo>
                <a:lnTo>
                  <a:pt x="2014217" y="451004"/>
                </a:lnTo>
                <a:lnTo>
                  <a:pt x="1998705" y="391668"/>
                </a:lnTo>
                <a:lnTo>
                  <a:pt x="1968584" y="334799"/>
                </a:lnTo>
                <a:lnTo>
                  <a:pt x="1924802" y="280846"/>
                </a:lnTo>
                <a:lnTo>
                  <a:pt x="1868301" y="230262"/>
                </a:lnTo>
                <a:lnTo>
                  <a:pt x="1835577" y="206374"/>
                </a:lnTo>
                <a:lnTo>
                  <a:pt x="1800028" y="183497"/>
                </a:lnTo>
                <a:lnTo>
                  <a:pt x="1761771" y="161687"/>
                </a:lnTo>
                <a:lnTo>
                  <a:pt x="1720926" y="141001"/>
                </a:lnTo>
                <a:lnTo>
                  <a:pt x="1677609" y="121496"/>
                </a:lnTo>
                <a:lnTo>
                  <a:pt x="1631940" y="103227"/>
                </a:lnTo>
                <a:lnTo>
                  <a:pt x="1584037" y="86251"/>
                </a:lnTo>
                <a:lnTo>
                  <a:pt x="1534016" y="70624"/>
                </a:lnTo>
                <a:lnTo>
                  <a:pt x="1481998" y="56403"/>
                </a:lnTo>
                <a:lnTo>
                  <a:pt x="1428099" y="43643"/>
                </a:lnTo>
                <a:lnTo>
                  <a:pt x="1372437" y="32403"/>
                </a:lnTo>
                <a:lnTo>
                  <a:pt x="1315132" y="22736"/>
                </a:lnTo>
                <a:lnTo>
                  <a:pt x="1256300" y="14701"/>
                </a:lnTo>
                <a:lnTo>
                  <a:pt x="1196060" y="8354"/>
                </a:lnTo>
                <a:lnTo>
                  <a:pt x="1134531" y="3750"/>
                </a:lnTo>
                <a:lnTo>
                  <a:pt x="1071830" y="947"/>
                </a:lnTo>
                <a:lnTo>
                  <a:pt x="1008075" y="0"/>
                </a:lnTo>
                <a:close/>
              </a:path>
            </a:pathLst>
          </a:custGeom>
          <a:solidFill>
            <a:schemeClr val="accent1"/>
          </a:solidFill>
        </p:spPr>
        <p:txBody>
          <a:bodyPr wrap="square" lIns="0" tIns="0" rIns="0" bIns="0" rtlCol="0"/>
          <a:lstStyle/>
          <a:p>
            <a:pPr>
              <a:defRPr/>
            </a:pPr>
            <a:endParaRPr>
              <a:solidFill>
                <a:prstClr val="black"/>
              </a:solidFill>
              <a:latin typeface="Calibri" panose="020F0502020204030204"/>
            </a:endParaRPr>
          </a:p>
        </p:txBody>
      </p:sp>
      <p:sp>
        <p:nvSpPr>
          <p:cNvPr id="7" name="object 5"/>
          <p:cNvSpPr/>
          <p:nvPr/>
        </p:nvSpPr>
        <p:spPr>
          <a:xfrm>
            <a:off x="2063546" y="1146428"/>
            <a:ext cx="2016760" cy="963294"/>
          </a:xfrm>
          <a:custGeom>
            <a:avLst/>
            <a:gdLst/>
            <a:ahLst/>
            <a:cxnLst/>
            <a:rect l="l" t="t" r="r" b="b"/>
            <a:pathLst>
              <a:path w="2016760" h="963294">
                <a:moveTo>
                  <a:pt x="0" y="481457"/>
                </a:moveTo>
                <a:lnTo>
                  <a:pt x="7854" y="421056"/>
                </a:lnTo>
                <a:lnTo>
                  <a:pt x="30789" y="362897"/>
                </a:lnTo>
                <a:lnTo>
                  <a:pt x="67858" y="307430"/>
                </a:lnTo>
                <a:lnTo>
                  <a:pt x="118117" y="255105"/>
                </a:lnTo>
                <a:lnTo>
                  <a:pt x="147897" y="230262"/>
                </a:lnTo>
                <a:lnTo>
                  <a:pt x="180620" y="206374"/>
                </a:lnTo>
                <a:lnTo>
                  <a:pt x="216169" y="183497"/>
                </a:lnTo>
                <a:lnTo>
                  <a:pt x="254424" y="161687"/>
                </a:lnTo>
                <a:lnTo>
                  <a:pt x="295268" y="141001"/>
                </a:lnTo>
                <a:lnTo>
                  <a:pt x="338583" y="121496"/>
                </a:lnTo>
                <a:lnTo>
                  <a:pt x="384250" y="103227"/>
                </a:lnTo>
                <a:lnTo>
                  <a:pt x="432152" y="86251"/>
                </a:lnTo>
                <a:lnTo>
                  <a:pt x="482170" y="70624"/>
                </a:lnTo>
                <a:lnTo>
                  <a:pt x="534186" y="56403"/>
                </a:lnTo>
                <a:lnTo>
                  <a:pt x="588082" y="43643"/>
                </a:lnTo>
                <a:lnTo>
                  <a:pt x="643740" y="32403"/>
                </a:lnTo>
                <a:lnTo>
                  <a:pt x="701042" y="22736"/>
                </a:lnTo>
                <a:lnTo>
                  <a:pt x="759869" y="14701"/>
                </a:lnTo>
                <a:lnTo>
                  <a:pt x="820105" y="8354"/>
                </a:lnTo>
                <a:lnTo>
                  <a:pt x="881629" y="3750"/>
                </a:lnTo>
                <a:lnTo>
                  <a:pt x="944325" y="947"/>
                </a:lnTo>
                <a:lnTo>
                  <a:pt x="1008075" y="0"/>
                </a:lnTo>
                <a:lnTo>
                  <a:pt x="1071830" y="947"/>
                </a:lnTo>
                <a:lnTo>
                  <a:pt x="1134531" y="3750"/>
                </a:lnTo>
                <a:lnTo>
                  <a:pt x="1196060" y="8354"/>
                </a:lnTo>
                <a:lnTo>
                  <a:pt x="1256300" y="14701"/>
                </a:lnTo>
                <a:lnTo>
                  <a:pt x="1315132" y="22736"/>
                </a:lnTo>
                <a:lnTo>
                  <a:pt x="1372437" y="32403"/>
                </a:lnTo>
                <a:lnTo>
                  <a:pt x="1428099" y="43643"/>
                </a:lnTo>
                <a:lnTo>
                  <a:pt x="1481998" y="56403"/>
                </a:lnTo>
                <a:lnTo>
                  <a:pt x="1534016" y="70624"/>
                </a:lnTo>
                <a:lnTo>
                  <a:pt x="1584037" y="86251"/>
                </a:lnTo>
                <a:lnTo>
                  <a:pt x="1631940" y="103227"/>
                </a:lnTo>
                <a:lnTo>
                  <a:pt x="1677609" y="121496"/>
                </a:lnTo>
                <a:lnTo>
                  <a:pt x="1720926" y="141001"/>
                </a:lnTo>
                <a:lnTo>
                  <a:pt x="1761771" y="161687"/>
                </a:lnTo>
                <a:lnTo>
                  <a:pt x="1800028" y="183497"/>
                </a:lnTo>
                <a:lnTo>
                  <a:pt x="1835577" y="206374"/>
                </a:lnTo>
                <a:lnTo>
                  <a:pt x="1868301" y="230262"/>
                </a:lnTo>
                <a:lnTo>
                  <a:pt x="1898082" y="255105"/>
                </a:lnTo>
                <a:lnTo>
                  <a:pt x="1948342" y="307430"/>
                </a:lnTo>
                <a:lnTo>
                  <a:pt x="1985411" y="362897"/>
                </a:lnTo>
                <a:lnTo>
                  <a:pt x="2008346" y="421056"/>
                </a:lnTo>
                <a:lnTo>
                  <a:pt x="2016201" y="481457"/>
                </a:lnTo>
                <a:lnTo>
                  <a:pt x="2014217" y="511909"/>
                </a:lnTo>
                <a:lnTo>
                  <a:pt x="1998705" y="571245"/>
                </a:lnTo>
                <a:lnTo>
                  <a:pt x="1968584" y="628114"/>
                </a:lnTo>
                <a:lnTo>
                  <a:pt x="1924802" y="682067"/>
                </a:lnTo>
                <a:lnTo>
                  <a:pt x="1868301" y="732651"/>
                </a:lnTo>
                <a:lnTo>
                  <a:pt x="1835577" y="756539"/>
                </a:lnTo>
                <a:lnTo>
                  <a:pt x="1800028" y="779416"/>
                </a:lnTo>
                <a:lnTo>
                  <a:pt x="1761771" y="801226"/>
                </a:lnTo>
                <a:lnTo>
                  <a:pt x="1720926" y="821912"/>
                </a:lnTo>
                <a:lnTo>
                  <a:pt x="1677609" y="841417"/>
                </a:lnTo>
                <a:lnTo>
                  <a:pt x="1631940" y="859686"/>
                </a:lnTo>
                <a:lnTo>
                  <a:pt x="1584037" y="876662"/>
                </a:lnTo>
                <a:lnTo>
                  <a:pt x="1534016" y="892289"/>
                </a:lnTo>
                <a:lnTo>
                  <a:pt x="1481998" y="906510"/>
                </a:lnTo>
                <a:lnTo>
                  <a:pt x="1428099" y="919270"/>
                </a:lnTo>
                <a:lnTo>
                  <a:pt x="1372437" y="930510"/>
                </a:lnTo>
                <a:lnTo>
                  <a:pt x="1315132" y="940177"/>
                </a:lnTo>
                <a:lnTo>
                  <a:pt x="1256300" y="948212"/>
                </a:lnTo>
                <a:lnTo>
                  <a:pt x="1196060" y="954559"/>
                </a:lnTo>
                <a:lnTo>
                  <a:pt x="1134531" y="959163"/>
                </a:lnTo>
                <a:lnTo>
                  <a:pt x="1071830" y="961966"/>
                </a:lnTo>
                <a:lnTo>
                  <a:pt x="1008075" y="962913"/>
                </a:lnTo>
                <a:lnTo>
                  <a:pt x="944325" y="961966"/>
                </a:lnTo>
                <a:lnTo>
                  <a:pt x="881629" y="959163"/>
                </a:lnTo>
                <a:lnTo>
                  <a:pt x="820105" y="954559"/>
                </a:lnTo>
                <a:lnTo>
                  <a:pt x="759869" y="948212"/>
                </a:lnTo>
                <a:lnTo>
                  <a:pt x="701042" y="940177"/>
                </a:lnTo>
                <a:lnTo>
                  <a:pt x="643740" y="930510"/>
                </a:lnTo>
                <a:lnTo>
                  <a:pt x="588082" y="919270"/>
                </a:lnTo>
                <a:lnTo>
                  <a:pt x="534186" y="906510"/>
                </a:lnTo>
                <a:lnTo>
                  <a:pt x="482170" y="892289"/>
                </a:lnTo>
                <a:lnTo>
                  <a:pt x="432152" y="876662"/>
                </a:lnTo>
                <a:lnTo>
                  <a:pt x="384250" y="859686"/>
                </a:lnTo>
                <a:lnTo>
                  <a:pt x="338583" y="841417"/>
                </a:lnTo>
                <a:lnTo>
                  <a:pt x="295268" y="821912"/>
                </a:lnTo>
                <a:lnTo>
                  <a:pt x="254424" y="801226"/>
                </a:lnTo>
                <a:lnTo>
                  <a:pt x="216169" y="779416"/>
                </a:lnTo>
                <a:lnTo>
                  <a:pt x="180620" y="756539"/>
                </a:lnTo>
                <a:lnTo>
                  <a:pt x="147897" y="732651"/>
                </a:lnTo>
                <a:lnTo>
                  <a:pt x="118117" y="707808"/>
                </a:lnTo>
                <a:lnTo>
                  <a:pt x="67858" y="655483"/>
                </a:lnTo>
                <a:lnTo>
                  <a:pt x="30789" y="600016"/>
                </a:lnTo>
                <a:lnTo>
                  <a:pt x="7854" y="541857"/>
                </a:lnTo>
                <a:lnTo>
                  <a:pt x="0" y="481457"/>
                </a:lnTo>
                <a:close/>
              </a:path>
            </a:pathLst>
          </a:custGeom>
          <a:ln w="25400">
            <a:solidFill>
              <a:srgbClr val="385D89"/>
            </a:solidFill>
          </a:ln>
        </p:spPr>
        <p:txBody>
          <a:bodyPr wrap="square" lIns="0" tIns="0" rIns="0" bIns="0" rtlCol="0"/>
          <a:lstStyle/>
          <a:p>
            <a:pPr>
              <a:defRPr/>
            </a:pPr>
            <a:endParaRPr>
              <a:solidFill>
                <a:prstClr val="black"/>
              </a:solidFill>
              <a:latin typeface="Calibri" panose="020F0502020204030204"/>
            </a:endParaRPr>
          </a:p>
        </p:txBody>
      </p:sp>
      <p:sp>
        <p:nvSpPr>
          <p:cNvPr id="8" name="object 6"/>
          <p:cNvSpPr txBox="1"/>
          <p:nvPr/>
        </p:nvSpPr>
        <p:spPr>
          <a:xfrm>
            <a:off x="2449169" y="1463166"/>
            <a:ext cx="1245870" cy="299720"/>
          </a:xfrm>
          <a:prstGeom prst="rect">
            <a:avLst/>
          </a:prstGeom>
        </p:spPr>
        <p:txBody>
          <a:bodyPr vert="horz" wrap="square" lIns="0" tIns="12700" rIns="0" bIns="0" rtlCol="0">
            <a:spAutoFit/>
          </a:bodyPr>
          <a:lstStyle/>
          <a:p>
            <a:pPr marL="12700">
              <a:spcBef>
                <a:spcPts val="100"/>
              </a:spcBef>
              <a:defRPr/>
            </a:pPr>
            <a:r>
              <a:rPr spc="-90" dirty="0">
                <a:solidFill>
                  <a:srgbClr val="FFFFFF"/>
                </a:solidFill>
                <a:latin typeface="Arial"/>
                <a:cs typeface="Arial"/>
              </a:rPr>
              <a:t>Convocatoria</a:t>
            </a:r>
            <a:endParaRPr>
              <a:solidFill>
                <a:prstClr val="black"/>
              </a:solidFill>
              <a:latin typeface="Arial"/>
              <a:cs typeface="Arial"/>
            </a:endParaRPr>
          </a:p>
        </p:txBody>
      </p:sp>
      <p:sp>
        <p:nvSpPr>
          <p:cNvPr id="9" name="object 7"/>
          <p:cNvSpPr txBox="1"/>
          <p:nvPr/>
        </p:nvSpPr>
        <p:spPr>
          <a:xfrm>
            <a:off x="4420362" y="2188082"/>
            <a:ext cx="2376805" cy="354584"/>
          </a:xfrm>
          <a:prstGeom prst="rect">
            <a:avLst/>
          </a:prstGeom>
          <a:solidFill>
            <a:schemeClr val="accent5">
              <a:lumMod val="60000"/>
              <a:lumOff val="40000"/>
            </a:schemeClr>
          </a:solidFill>
          <a:ln w="25400">
            <a:solidFill>
              <a:srgbClr val="385D89"/>
            </a:solidFill>
          </a:ln>
        </p:spPr>
        <p:txBody>
          <a:bodyPr vert="horz" wrap="square" lIns="0" tIns="76835" rIns="0" bIns="0" rtlCol="0">
            <a:spAutoFit/>
          </a:bodyPr>
          <a:lstStyle/>
          <a:p>
            <a:pPr marL="149860">
              <a:spcBef>
                <a:spcPts val="605"/>
              </a:spcBef>
              <a:defRPr/>
            </a:pPr>
            <a:r>
              <a:rPr spc="-100" dirty="0">
                <a:solidFill>
                  <a:srgbClr val="FFFFFF"/>
                </a:solidFill>
                <a:latin typeface="Arial"/>
                <a:cs typeface="Arial"/>
              </a:rPr>
              <a:t>Planeación</a:t>
            </a:r>
            <a:r>
              <a:rPr spc="-85" dirty="0">
                <a:solidFill>
                  <a:srgbClr val="FFFFFF"/>
                </a:solidFill>
                <a:latin typeface="Arial"/>
                <a:cs typeface="Arial"/>
              </a:rPr>
              <a:t> </a:t>
            </a:r>
            <a:r>
              <a:rPr spc="-100" dirty="0">
                <a:solidFill>
                  <a:srgbClr val="FFFFFF"/>
                </a:solidFill>
                <a:latin typeface="Arial"/>
                <a:cs typeface="Arial"/>
              </a:rPr>
              <a:t>Estratégica</a:t>
            </a:r>
            <a:endParaRPr dirty="0">
              <a:solidFill>
                <a:prstClr val="black"/>
              </a:solidFill>
              <a:latin typeface="Arial"/>
              <a:cs typeface="Arial"/>
            </a:endParaRPr>
          </a:p>
        </p:txBody>
      </p:sp>
      <p:sp>
        <p:nvSpPr>
          <p:cNvPr id="11" name="object 9"/>
          <p:cNvSpPr txBox="1"/>
          <p:nvPr/>
        </p:nvSpPr>
        <p:spPr>
          <a:xfrm>
            <a:off x="4783454" y="1009269"/>
            <a:ext cx="1744980" cy="723275"/>
          </a:xfrm>
          <a:prstGeom prst="rect">
            <a:avLst/>
          </a:prstGeom>
          <a:solidFill>
            <a:schemeClr val="accent5">
              <a:lumMod val="60000"/>
              <a:lumOff val="40000"/>
            </a:schemeClr>
          </a:solidFill>
          <a:ln w="25400">
            <a:solidFill>
              <a:srgbClr val="385D89"/>
            </a:solidFill>
          </a:ln>
        </p:spPr>
        <p:txBody>
          <a:bodyPr vert="horz" wrap="square" lIns="0" tIns="167640" rIns="0" bIns="0" rtlCol="0">
            <a:spAutoFit/>
          </a:bodyPr>
          <a:lstStyle/>
          <a:p>
            <a:pPr marL="342265">
              <a:spcBef>
                <a:spcPts val="1320"/>
              </a:spcBef>
              <a:defRPr/>
            </a:pPr>
            <a:r>
              <a:rPr spc="-105" dirty="0">
                <a:solidFill>
                  <a:srgbClr val="FFFFFF"/>
                </a:solidFill>
                <a:latin typeface="Arial"/>
                <a:cs typeface="Arial"/>
              </a:rPr>
              <a:t>Seleccionar</a:t>
            </a:r>
            <a:endParaRPr dirty="0">
              <a:solidFill>
                <a:prstClr val="black"/>
              </a:solidFill>
              <a:latin typeface="Arial"/>
              <a:cs typeface="Arial"/>
            </a:endParaRPr>
          </a:p>
          <a:p>
            <a:pPr marL="285750">
              <a:defRPr/>
            </a:pPr>
            <a:r>
              <a:rPr spc="-135" dirty="0">
                <a:solidFill>
                  <a:srgbClr val="FFFFFF"/>
                </a:solidFill>
                <a:latin typeface="Arial"/>
                <a:cs typeface="Arial"/>
              </a:rPr>
              <a:t>Eje</a:t>
            </a:r>
            <a:r>
              <a:rPr spc="-110" dirty="0">
                <a:solidFill>
                  <a:srgbClr val="FFFFFF"/>
                </a:solidFill>
                <a:latin typeface="Arial"/>
                <a:cs typeface="Arial"/>
              </a:rPr>
              <a:t> </a:t>
            </a:r>
            <a:r>
              <a:rPr spc="-100" dirty="0">
                <a:solidFill>
                  <a:srgbClr val="FFFFFF"/>
                </a:solidFill>
                <a:latin typeface="Arial"/>
                <a:cs typeface="Arial"/>
              </a:rPr>
              <a:t>Temático</a:t>
            </a:r>
            <a:endParaRPr dirty="0">
              <a:solidFill>
                <a:prstClr val="black"/>
              </a:solidFill>
              <a:latin typeface="Arial"/>
              <a:cs typeface="Arial"/>
            </a:endParaRPr>
          </a:p>
        </p:txBody>
      </p:sp>
      <p:sp>
        <p:nvSpPr>
          <p:cNvPr id="12" name="object 10"/>
          <p:cNvSpPr txBox="1"/>
          <p:nvPr/>
        </p:nvSpPr>
        <p:spPr>
          <a:xfrm>
            <a:off x="7240396" y="344894"/>
            <a:ext cx="3176271" cy="5059077"/>
          </a:xfrm>
          <a:prstGeom prst="rect">
            <a:avLst/>
          </a:prstGeom>
          <a:solidFill>
            <a:schemeClr val="accent5">
              <a:lumMod val="60000"/>
              <a:lumOff val="40000"/>
            </a:schemeClr>
          </a:solidFill>
          <a:ln w="25400">
            <a:solidFill>
              <a:srgbClr val="385D89"/>
            </a:solidFill>
          </a:ln>
        </p:spPr>
        <p:txBody>
          <a:bodyPr vert="horz" wrap="square" lIns="0" tIns="72390" rIns="0" bIns="0" rtlCol="0">
            <a:spAutoFit/>
          </a:bodyPr>
          <a:lstStyle/>
          <a:p>
            <a:pPr marL="222250" marR="213360" algn="ctr">
              <a:spcBef>
                <a:spcPts val="570"/>
              </a:spcBef>
              <a:defRPr/>
            </a:pPr>
            <a:r>
              <a:rPr spc="-85" dirty="0">
                <a:solidFill>
                  <a:prstClr val="black"/>
                </a:solidFill>
                <a:latin typeface="Arial"/>
                <a:cs typeface="Arial"/>
              </a:rPr>
              <a:t>1.Proyecto </a:t>
            </a:r>
            <a:r>
              <a:rPr spc="-55" dirty="0">
                <a:solidFill>
                  <a:prstClr val="black"/>
                </a:solidFill>
                <a:latin typeface="Arial"/>
                <a:cs typeface="Arial"/>
              </a:rPr>
              <a:t>o</a:t>
            </a:r>
            <a:r>
              <a:rPr spc="-95" dirty="0">
                <a:solidFill>
                  <a:prstClr val="black"/>
                </a:solidFill>
                <a:latin typeface="Arial"/>
                <a:cs typeface="Arial"/>
              </a:rPr>
              <a:t> </a:t>
            </a:r>
            <a:r>
              <a:rPr spc="-50" dirty="0">
                <a:solidFill>
                  <a:prstClr val="black"/>
                </a:solidFill>
                <a:latin typeface="Arial"/>
                <a:cs typeface="Arial"/>
              </a:rPr>
              <a:t>procedimiento  </a:t>
            </a:r>
            <a:r>
              <a:rPr spc="-120" dirty="0">
                <a:solidFill>
                  <a:prstClr val="black"/>
                </a:solidFill>
                <a:latin typeface="Arial"/>
                <a:cs typeface="Arial"/>
              </a:rPr>
              <a:t>2.Recurso </a:t>
            </a:r>
            <a:r>
              <a:rPr spc="-55" dirty="0">
                <a:solidFill>
                  <a:prstClr val="black"/>
                </a:solidFill>
                <a:latin typeface="Arial"/>
                <a:cs typeface="Arial"/>
              </a:rPr>
              <a:t>ambiental </a:t>
            </a:r>
            <a:r>
              <a:rPr spc="-75" dirty="0">
                <a:solidFill>
                  <a:prstClr val="black"/>
                </a:solidFill>
                <a:latin typeface="Arial"/>
                <a:cs typeface="Arial"/>
              </a:rPr>
              <a:t>que  </a:t>
            </a:r>
            <a:r>
              <a:rPr spc="-80" dirty="0">
                <a:solidFill>
                  <a:prstClr val="black"/>
                </a:solidFill>
                <a:latin typeface="Arial"/>
                <a:cs typeface="Arial"/>
              </a:rPr>
              <a:t>afecta</a:t>
            </a:r>
            <a:endParaRPr dirty="0">
              <a:solidFill>
                <a:prstClr val="black"/>
              </a:solidFill>
              <a:latin typeface="Arial"/>
              <a:cs typeface="Arial"/>
            </a:endParaRPr>
          </a:p>
          <a:p>
            <a:pPr marL="259079">
              <a:defRPr/>
            </a:pPr>
            <a:r>
              <a:rPr spc="-130" dirty="0">
                <a:solidFill>
                  <a:prstClr val="black"/>
                </a:solidFill>
                <a:latin typeface="Arial"/>
                <a:cs typeface="Arial"/>
              </a:rPr>
              <a:t>3.¿Qué? </a:t>
            </a:r>
            <a:r>
              <a:rPr spc="-90" dirty="0">
                <a:solidFill>
                  <a:prstClr val="black"/>
                </a:solidFill>
                <a:latin typeface="Arial"/>
                <a:cs typeface="Arial"/>
              </a:rPr>
              <a:t>(Elementos </a:t>
            </a:r>
            <a:r>
              <a:rPr spc="-75" dirty="0">
                <a:solidFill>
                  <a:prstClr val="black"/>
                </a:solidFill>
                <a:latin typeface="Arial"/>
                <a:cs typeface="Arial"/>
              </a:rPr>
              <a:t>que </a:t>
            </a:r>
            <a:r>
              <a:rPr spc="-25" dirty="0">
                <a:solidFill>
                  <a:prstClr val="black"/>
                </a:solidFill>
                <a:latin typeface="Arial"/>
                <a:cs typeface="Arial"/>
              </a:rPr>
              <a:t>lo</a:t>
            </a:r>
            <a:endParaRPr dirty="0">
              <a:solidFill>
                <a:prstClr val="black"/>
              </a:solidFill>
              <a:latin typeface="Arial"/>
              <a:cs typeface="Arial"/>
            </a:endParaRPr>
          </a:p>
          <a:p>
            <a:pPr marL="1270" algn="ctr">
              <a:defRPr/>
            </a:pPr>
            <a:r>
              <a:rPr spc="-75" dirty="0">
                <a:solidFill>
                  <a:prstClr val="black"/>
                </a:solidFill>
                <a:latin typeface="Arial"/>
                <a:cs typeface="Arial"/>
              </a:rPr>
              <a:t>componen)</a:t>
            </a:r>
            <a:endParaRPr dirty="0">
              <a:solidFill>
                <a:prstClr val="black"/>
              </a:solidFill>
              <a:latin typeface="Arial"/>
              <a:cs typeface="Arial"/>
            </a:endParaRPr>
          </a:p>
          <a:p>
            <a:pPr marL="202565" marR="193675" algn="ctr">
              <a:defRPr/>
            </a:pPr>
            <a:r>
              <a:rPr spc="-145" dirty="0">
                <a:solidFill>
                  <a:prstClr val="black"/>
                </a:solidFill>
                <a:latin typeface="Arial"/>
                <a:cs typeface="Arial"/>
              </a:rPr>
              <a:t>4.¿Para </a:t>
            </a:r>
            <a:r>
              <a:rPr spc="-100" dirty="0">
                <a:solidFill>
                  <a:prstClr val="black"/>
                </a:solidFill>
                <a:latin typeface="Arial"/>
                <a:cs typeface="Arial"/>
              </a:rPr>
              <a:t>qué? </a:t>
            </a:r>
            <a:r>
              <a:rPr spc="-80" dirty="0">
                <a:solidFill>
                  <a:prstClr val="black"/>
                </a:solidFill>
                <a:latin typeface="Arial"/>
                <a:cs typeface="Arial"/>
              </a:rPr>
              <a:t>(Justificación </a:t>
            </a:r>
            <a:r>
              <a:rPr spc="-55" dirty="0">
                <a:solidFill>
                  <a:prstClr val="black"/>
                </a:solidFill>
                <a:latin typeface="Arial"/>
                <a:cs typeface="Arial"/>
              </a:rPr>
              <a:t>o  </a:t>
            </a:r>
            <a:r>
              <a:rPr spc="-95" dirty="0">
                <a:solidFill>
                  <a:prstClr val="black"/>
                </a:solidFill>
                <a:latin typeface="Arial"/>
                <a:cs typeface="Arial"/>
              </a:rPr>
              <a:t>necesidad)</a:t>
            </a:r>
            <a:endParaRPr dirty="0">
              <a:solidFill>
                <a:prstClr val="black"/>
              </a:solidFill>
              <a:latin typeface="Arial"/>
              <a:cs typeface="Arial"/>
            </a:endParaRPr>
          </a:p>
          <a:p>
            <a:pPr marL="348615" marR="340360" algn="ctr">
              <a:defRPr/>
            </a:pPr>
            <a:r>
              <a:rPr spc="-145" dirty="0">
                <a:solidFill>
                  <a:prstClr val="black"/>
                </a:solidFill>
                <a:latin typeface="Arial"/>
                <a:cs typeface="Arial"/>
              </a:rPr>
              <a:t>5.¿Para </a:t>
            </a:r>
            <a:r>
              <a:rPr spc="-75" dirty="0">
                <a:solidFill>
                  <a:prstClr val="black"/>
                </a:solidFill>
                <a:latin typeface="Arial"/>
                <a:cs typeface="Arial"/>
              </a:rPr>
              <a:t>quién? </a:t>
            </a:r>
            <a:r>
              <a:rPr spc="-95" dirty="0">
                <a:solidFill>
                  <a:prstClr val="black"/>
                </a:solidFill>
                <a:latin typeface="Arial"/>
                <a:cs typeface="Arial"/>
              </a:rPr>
              <a:t>Población  </a:t>
            </a:r>
            <a:r>
              <a:rPr spc="-35" dirty="0">
                <a:solidFill>
                  <a:prstClr val="black"/>
                </a:solidFill>
                <a:latin typeface="Arial"/>
                <a:cs typeface="Arial"/>
              </a:rPr>
              <a:t>objetivo</a:t>
            </a:r>
            <a:endParaRPr dirty="0">
              <a:solidFill>
                <a:prstClr val="black"/>
              </a:solidFill>
              <a:latin typeface="Arial"/>
              <a:cs typeface="Arial"/>
            </a:endParaRPr>
          </a:p>
          <a:p>
            <a:pPr marL="146050" marR="138430" indent="-635" algn="ctr">
              <a:spcBef>
                <a:spcPts val="5"/>
              </a:spcBef>
              <a:defRPr/>
            </a:pPr>
            <a:r>
              <a:rPr spc="-85" dirty="0">
                <a:solidFill>
                  <a:prstClr val="black"/>
                </a:solidFill>
                <a:latin typeface="Arial"/>
                <a:cs typeface="Arial"/>
              </a:rPr>
              <a:t>6.Beneficios </a:t>
            </a:r>
            <a:r>
              <a:rPr spc="-105" dirty="0">
                <a:solidFill>
                  <a:prstClr val="black"/>
                </a:solidFill>
                <a:latin typeface="Arial"/>
                <a:cs typeface="Arial"/>
              </a:rPr>
              <a:t>esperados  </a:t>
            </a:r>
            <a:r>
              <a:rPr spc="-90" dirty="0">
                <a:solidFill>
                  <a:prstClr val="black"/>
                </a:solidFill>
                <a:latin typeface="Arial"/>
                <a:cs typeface="Arial"/>
              </a:rPr>
              <a:t>7.Contenidos </a:t>
            </a:r>
            <a:r>
              <a:rPr spc="-75" dirty="0">
                <a:solidFill>
                  <a:prstClr val="black"/>
                </a:solidFill>
                <a:latin typeface="Arial"/>
                <a:cs typeface="Arial"/>
              </a:rPr>
              <a:t>propuestos  </a:t>
            </a:r>
            <a:r>
              <a:rPr spc="-95" dirty="0">
                <a:solidFill>
                  <a:prstClr val="black"/>
                </a:solidFill>
                <a:latin typeface="Arial"/>
                <a:cs typeface="Arial"/>
              </a:rPr>
              <a:t>8.</a:t>
            </a:r>
            <a:r>
              <a:rPr lang="es-CO" spc="-95" dirty="0">
                <a:solidFill>
                  <a:prstClr val="black"/>
                </a:solidFill>
                <a:latin typeface="Arial"/>
                <a:cs typeface="Arial"/>
              </a:rPr>
              <a:t>¿</a:t>
            </a:r>
            <a:r>
              <a:rPr spc="-95" dirty="0" err="1">
                <a:solidFill>
                  <a:prstClr val="black"/>
                </a:solidFill>
                <a:latin typeface="Arial"/>
                <a:cs typeface="Arial"/>
              </a:rPr>
              <a:t>Dónde</a:t>
            </a:r>
            <a:r>
              <a:rPr spc="-95" dirty="0">
                <a:solidFill>
                  <a:prstClr val="black"/>
                </a:solidFill>
                <a:latin typeface="Arial"/>
                <a:cs typeface="Arial"/>
              </a:rPr>
              <a:t>?</a:t>
            </a:r>
            <a:r>
              <a:rPr spc="-140" dirty="0">
                <a:solidFill>
                  <a:prstClr val="black"/>
                </a:solidFill>
                <a:latin typeface="Arial"/>
                <a:cs typeface="Arial"/>
              </a:rPr>
              <a:t> </a:t>
            </a:r>
            <a:r>
              <a:rPr spc="-75" dirty="0">
                <a:solidFill>
                  <a:prstClr val="black"/>
                </a:solidFill>
                <a:latin typeface="Arial"/>
                <a:cs typeface="Arial"/>
              </a:rPr>
              <a:t>Georreferenciación  </a:t>
            </a:r>
            <a:r>
              <a:rPr spc="-130" dirty="0">
                <a:solidFill>
                  <a:prstClr val="black"/>
                </a:solidFill>
                <a:latin typeface="Arial"/>
                <a:cs typeface="Arial"/>
              </a:rPr>
              <a:t>9.</a:t>
            </a:r>
            <a:r>
              <a:rPr lang="es-CO" spc="-130" dirty="0">
                <a:solidFill>
                  <a:prstClr val="black"/>
                </a:solidFill>
                <a:latin typeface="Arial"/>
                <a:cs typeface="Arial"/>
              </a:rPr>
              <a:t>¿</a:t>
            </a:r>
            <a:r>
              <a:rPr spc="-130" dirty="0">
                <a:solidFill>
                  <a:prstClr val="black"/>
                </a:solidFill>
                <a:latin typeface="Arial"/>
                <a:cs typeface="Arial"/>
              </a:rPr>
              <a:t>Con </a:t>
            </a:r>
            <a:r>
              <a:rPr spc="-75" dirty="0">
                <a:solidFill>
                  <a:prstClr val="black"/>
                </a:solidFill>
                <a:latin typeface="Arial"/>
                <a:cs typeface="Arial"/>
              </a:rPr>
              <a:t>quién? </a:t>
            </a:r>
            <a:r>
              <a:rPr lang="es-CO" spc="-90" dirty="0">
                <a:solidFill>
                  <a:prstClr val="black"/>
                </a:solidFill>
                <a:latin typeface="Arial"/>
                <a:cs typeface="Arial"/>
              </a:rPr>
              <a:t>Colaborador CAR</a:t>
            </a:r>
            <a:r>
              <a:rPr spc="-65" dirty="0">
                <a:solidFill>
                  <a:prstClr val="black"/>
                </a:solidFill>
                <a:latin typeface="Arial"/>
                <a:cs typeface="Arial"/>
              </a:rPr>
              <a:t> </a:t>
            </a:r>
            <a:r>
              <a:rPr spc="-75" dirty="0">
                <a:solidFill>
                  <a:prstClr val="black"/>
                </a:solidFill>
                <a:latin typeface="Arial"/>
                <a:cs typeface="Arial"/>
              </a:rPr>
              <a:t>que </a:t>
            </a:r>
            <a:r>
              <a:rPr spc="-100" dirty="0" err="1">
                <a:solidFill>
                  <a:prstClr val="black"/>
                </a:solidFill>
                <a:latin typeface="Arial"/>
                <a:cs typeface="Arial"/>
              </a:rPr>
              <a:t>acompaña</a:t>
            </a:r>
            <a:r>
              <a:rPr spc="-100" dirty="0">
                <a:solidFill>
                  <a:prstClr val="black"/>
                </a:solidFill>
                <a:latin typeface="Arial"/>
                <a:cs typeface="Arial"/>
              </a:rPr>
              <a:t>  </a:t>
            </a:r>
            <a:r>
              <a:rPr spc="-65" dirty="0">
                <a:solidFill>
                  <a:prstClr val="black"/>
                </a:solidFill>
                <a:latin typeface="Arial"/>
                <a:cs typeface="Arial"/>
              </a:rPr>
              <a:t>técnicamente</a:t>
            </a:r>
            <a:endParaRPr dirty="0">
              <a:solidFill>
                <a:prstClr val="black"/>
              </a:solidFill>
              <a:latin typeface="Arial"/>
              <a:cs typeface="Arial"/>
            </a:endParaRPr>
          </a:p>
          <a:p>
            <a:pPr marL="147955" marR="140335">
              <a:buSzPct val="94444"/>
              <a:buFontTx/>
              <a:buAutoNum type="arabicPeriod" startAt="10"/>
              <a:tabLst>
                <a:tab pos="438150" algn="l"/>
              </a:tabLst>
              <a:defRPr/>
            </a:pPr>
            <a:r>
              <a:rPr lang="es-CO" spc="-140" dirty="0">
                <a:solidFill>
                  <a:prstClr val="black"/>
                </a:solidFill>
                <a:latin typeface="Arial"/>
                <a:cs typeface="Arial"/>
              </a:rPr>
              <a:t>¿</a:t>
            </a:r>
            <a:r>
              <a:rPr spc="-140" dirty="0">
                <a:solidFill>
                  <a:prstClr val="black"/>
                </a:solidFill>
                <a:latin typeface="Arial"/>
                <a:cs typeface="Arial"/>
              </a:rPr>
              <a:t>Cómo? </a:t>
            </a:r>
            <a:r>
              <a:rPr spc="-195" dirty="0">
                <a:solidFill>
                  <a:prstClr val="black"/>
                </a:solidFill>
                <a:latin typeface="Arial"/>
                <a:cs typeface="Arial"/>
              </a:rPr>
              <a:t>En </a:t>
            </a:r>
            <a:r>
              <a:rPr spc="-75" dirty="0">
                <a:solidFill>
                  <a:prstClr val="black"/>
                </a:solidFill>
                <a:latin typeface="Arial"/>
                <a:cs typeface="Arial"/>
              </a:rPr>
              <a:t>qué </a:t>
            </a:r>
            <a:r>
              <a:rPr spc="-110" dirty="0">
                <a:solidFill>
                  <a:prstClr val="black"/>
                </a:solidFill>
                <a:latin typeface="Arial"/>
                <a:cs typeface="Arial"/>
              </a:rPr>
              <a:t>espacios </a:t>
            </a:r>
            <a:r>
              <a:rPr spc="-160" dirty="0">
                <a:solidFill>
                  <a:prstClr val="black"/>
                </a:solidFill>
                <a:latin typeface="Arial"/>
                <a:cs typeface="Arial"/>
              </a:rPr>
              <a:t>se  </a:t>
            </a:r>
            <a:r>
              <a:rPr lang="es-CO" spc="-160" dirty="0">
                <a:solidFill>
                  <a:prstClr val="black"/>
                </a:solidFill>
                <a:latin typeface="Arial"/>
                <a:cs typeface="Arial"/>
              </a:rPr>
              <a:t>implementa</a:t>
            </a:r>
          </a:p>
          <a:p>
            <a:pPr marL="147955" marR="140335">
              <a:buSzPct val="94444"/>
              <a:buFontTx/>
              <a:buAutoNum type="arabicPeriod" startAt="10"/>
              <a:tabLst>
                <a:tab pos="438150" algn="l"/>
              </a:tabLst>
              <a:defRPr/>
            </a:pPr>
            <a:r>
              <a:rPr spc="-100" dirty="0" err="1">
                <a:solidFill>
                  <a:prstClr val="black"/>
                </a:solidFill>
                <a:latin typeface="Arial"/>
                <a:cs typeface="Arial"/>
              </a:rPr>
              <a:t>Referentes</a:t>
            </a:r>
            <a:r>
              <a:rPr spc="-95" dirty="0">
                <a:solidFill>
                  <a:prstClr val="black"/>
                </a:solidFill>
                <a:latin typeface="Arial"/>
                <a:cs typeface="Arial"/>
              </a:rPr>
              <a:t> </a:t>
            </a:r>
            <a:r>
              <a:rPr spc="-65" dirty="0">
                <a:solidFill>
                  <a:prstClr val="black"/>
                </a:solidFill>
                <a:latin typeface="Arial"/>
                <a:cs typeface="Arial"/>
              </a:rPr>
              <a:t>bibliográficos</a:t>
            </a:r>
            <a:endParaRPr dirty="0">
              <a:solidFill>
                <a:prstClr val="black"/>
              </a:solidFill>
              <a:latin typeface="Arial"/>
              <a:cs typeface="Arial"/>
            </a:endParaRPr>
          </a:p>
        </p:txBody>
      </p:sp>
      <p:sp>
        <p:nvSpPr>
          <p:cNvPr id="13" name="object 11"/>
          <p:cNvSpPr/>
          <p:nvPr/>
        </p:nvSpPr>
        <p:spPr>
          <a:xfrm>
            <a:off x="6827139" y="2425955"/>
            <a:ext cx="352297" cy="45719"/>
          </a:xfrm>
          <a:custGeom>
            <a:avLst/>
            <a:gdLst/>
            <a:ahLst/>
            <a:cxnLst/>
            <a:rect l="l" t="t" r="r" b="b"/>
            <a:pathLst>
              <a:path w="504189" h="103505">
                <a:moveTo>
                  <a:pt x="478953" y="51688"/>
                </a:moveTo>
                <a:lnTo>
                  <a:pt x="409066" y="92455"/>
                </a:lnTo>
                <a:lnTo>
                  <a:pt x="408050" y="96265"/>
                </a:lnTo>
                <a:lnTo>
                  <a:pt x="411606" y="102361"/>
                </a:lnTo>
                <a:lnTo>
                  <a:pt x="415416" y="103377"/>
                </a:lnTo>
                <a:lnTo>
                  <a:pt x="493172" y="58038"/>
                </a:lnTo>
                <a:lnTo>
                  <a:pt x="491489" y="58038"/>
                </a:lnTo>
                <a:lnTo>
                  <a:pt x="491489" y="57150"/>
                </a:lnTo>
                <a:lnTo>
                  <a:pt x="488314" y="57150"/>
                </a:lnTo>
                <a:lnTo>
                  <a:pt x="478953" y="51688"/>
                </a:lnTo>
                <a:close/>
              </a:path>
              <a:path w="504189" h="103505">
                <a:moveTo>
                  <a:pt x="468067" y="45338"/>
                </a:moveTo>
                <a:lnTo>
                  <a:pt x="0" y="45338"/>
                </a:lnTo>
                <a:lnTo>
                  <a:pt x="0" y="58038"/>
                </a:lnTo>
                <a:lnTo>
                  <a:pt x="468067" y="58038"/>
                </a:lnTo>
                <a:lnTo>
                  <a:pt x="478953" y="51688"/>
                </a:lnTo>
                <a:lnTo>
                  <a:pt x="468067" y="45338"/>
                </a:lnTo>
                <a:close/>
              </a:path>
              <a:path w="504189" h="103505">
                <a:moveTo>
                  <a:pt x="493172" y="45338"/>
                </a:moveTo>
                <a:lnTo>
                  <a:pt x="491489" y="45338"/>
                </a:lnTo>
                <a:lnTo>
                  <a:pt x="491489" y="58038"/>
                </a:lnTo>
                <a:lnTo>
                  <a:pt x="493172" y="58038"/>
                </a:lnTo>
                <a:lnTo>
                  <a:pt x="504063" y="51688"/>
                </a:lnTo>
                <a:lnTo>
                  <a:pt x="493172" y="45338"/>
                </a:lnTo>
                <a:close/>
              </a:path>
              <a:path w="504189" h="103505">
                <a:moveTo>
                  <a:pt x="488314" y="46227"/>
                </a:moveTo>
                <a:lnTo>
                  <a:pt x="478953" y="51688"/>
                </a:lnTo>
                <a:lnTo>
                  <a:pt x="488314" y="57150"/>
                </a:lnTo>
                <a:lnTo>
                  <a:pt x="488314" y="46227"/>
                </a:lnTo>
                <a:close/>
              </a:path>
              <a:path w="504189" h="103505">
                <a:moveTo>
                  <a:pt x="491489" y="46227"/>
                </a:moveTo>
                <a:lnTo>
                  <a:pt x="488314" y="46227"/>
                </a:lnTo>
                <a:lnTo>
                  <a:pt x="488314" y="57150"/>
                </a:lnTo>
                <a:lnTo>
                  <a:pt x="491489" y="57150"/>
                </a:lnTo>
                <a:lnTo>
                  <a:pt x="491489" y="46227"/>
                </a:lnTo>
                <a:close/>
              </a:path>
              <a:path w="504189" h="103505">
                <a:moveTo>
                  <a:pt x="415416" y="0"/>
                </a:moveTo>
                <a:lnTo>
                  <a:pt x="411606" y="1015"/>
                </a:lnTo>
                <a:lnTo>
                  <a:pt x="408050" y="7111"/>
                </a:lnTo>
                <a:lnTo>
                  <a:pt x="409066" y="10921"/>
                </a:lnTo>
                <a:lnTo>
                  <a:pt x="478953" y="51688"/>
                </a:lnTo>
                <a:lnTo>
                  <a:pt x="488314" y="46227"/>
                </a:lnTo>
                <a:lnTo>
                  <a:pt x="491489" y="46227"/>
                </a:lnTo>
                <a:lnTo>
                  <a:pt x="491489" y="45338"/>
                </a:lnTo>
                <a:lnTo>
                  <a:pt x="493172" y="45338"/>
                </a:lnTo>
                <a:lnTo>
                  <a:pt x="415416" y="0"/>
                </a:lnTo>
                <a:close/>
              </a:path>
            </a:pathLst>
          </a:custGeom>
          <a:solidFill>
            <a:srgbClr val="497DBA"/>
          </a:solidFill>
        </p:spPr>
        <p:txBody>
          <a:bodyPr wrap="square" lIns="0" tIns="0" rIns="0" bIns="0" rtlCol="0"/>
          <a:lstStyle/>
          <a:p>
            <a:pPr>
              <a:defRPr/>
            </a:pPr>
            <a:endParaRPr>
              <a:solidFill>
                <a:prstClr val="black"/>
              </a:solidFill>
              <a:latin typeface="Calibri" panose="020F0502020204030204"/>
            </a:endParaRPr>
          </a:p>
        </p:txBody>
      </p:sp>
      <p:sp>
        <p:nvSpPr>
          <p:cNvPr id="14" name="object 12"/>
          <p:cNvSpPr/>
          <p:nvPr/>
        </p:nvSpPr>
        <p:spPr>
          <a:xfrm>
            <a:off x="5612258" y="1913274"/>
            <a:ext cx="45719" cy="287216"/>
          </a:xfrm>
          <a:custGeom>
            <a:avLst/>
            <a:gdLst/>
            <a:ahLst/>
            <a:cxnLst/>
            <a:rect l="l" t="t" r="r" b="b"/>
            <a:pathLst>
              <a:path w="103504" h="510539">
                <a:moveTo>
                  <a:pt x="7112" y="414400"/>
                </a:moveTo>
                <a:lnTo>
                  <a:pt x="1015" y="417957"/>
                </a:lnTo>
                <a:lnTo>
                  <a:pt x="0" y="421767"/>
                </a:lnTo>
                <a:lnTo>
                  <a:pt x="51688" y="510413"/>
                </a:lnTo>
                <a:lnTo>
                  <a:pt x="59020" y="497840"/>
                </a:lnTo>
                <a:lnTo>
                  <a:pt x="45338" y="497840"/>
                </a:lnTo>
                <a:lnTo>
                  <a:pt x="45338" y="474417"/>
                </a:lnTo>
                <a:lnTo>
                  <a:pt x="10921" y="415417"/>
                </a:lnTo>
                <a:lnTo>
                  <a:pt x="7112" y="414400"/>
                </a:lnTo>
                <a:close/>
              </a:path>
              <a:path w="103504" h="510539">
                <a:moveTo>
                  <a:pt x="45338" y="474417"/>
                </a:moveTo>
                <a:lnTo>
                  <a:pt x="45338" y="497840"/>
                </a:lnTo>
                <a:lnTo>
                  <a:pt x="49529" y="497840"/>
                </a:lnTo>
                <a:lnTo>
                  <a:pt x="49529" y="494665"/>
                </a:lnTo>
                <a:lnTo>
                  <a:pt x="46227" y="494665"/>
                </a:lnTo>
                <a:lnTo>
                  <a:pt x="49529" y="489004"/>
                </a:lnTo>
                <a:lnTo>
                  <a:pt x="49529" y="481602"/>
                </a:lnTo>
                <a:lnTo>
                  <a:pt x="45338" y="474417"/>
                </a:lnTo>
                <a:close/>
              </a:path>
              <a:path w="103504" h="510539">
                <a:moveTo>
                  <a:pt x="51688" y="485303"/>
                </a:moveTo>
                <a:lnTo>
                  <a:pt x="49529" y="489004"/>
                </a:lnTo>
                <a:lnTo>
                  <a:pt x="49529" y="497840"/>
                </a:lnTo>
                <a:lnTo>
                  <a:pt x="53847" y="497840"/>
                </a:lnTo>
                <a:lnTo>
                  <a:pt x="53847" y="489004"/>
                </a:lnTo>
                <a:lnTo>
                  <a:pt x="51688" y="485303"/>
                </a:lnTo>
                <a:close/>
              </a:path>
              <a:path w="103504" h="510539">
                <a:moveTo>
                  <a:pt x="53848" y="489004"/>
                </a:moveTo>
                <a:lnTo>
                  <a:pt x="53847" y="497840"/>
                </a:lnTo>
                <a:lnTo>
                  <a:pt x="58038" y="497840"/>
                </a:lnTo>
                <a:lnTo>
                  <a:pt x="58038" y="494665"/>
                </a:lnTo>
                <a:lnTo>
                  <a:pt x="57150" y="494665"/>
                </a:lnTo>
                <a:lnTo>
                  <a:pt x="53848" y="489004"/>
                </a:lnTo>
                <a:close/>
              </a:path>
              <a:path w="103504" h="510539">
                <a:moveTo>
                  <a:pt x="96265" y="414400"/>
                </a:moveTo>
                <a:lnTo>
                  <a:pt x="92455" y="415417"/>
                </a:lnTo>
                <a:lnTo>
                  <a:pt x="58038" y="474417"/>
                </a:lnTo>
                <a:lnTo>
                  <a:pt x="58038" y="497840"/>
                </a:lnTo>
                <a:lnTo>
                  <a:pt x="59020" y="497840"/>
                </a:lnTo>
                <a:lnTo>
                  <a:pt x="103377" y="421767"/>
                </a:lnTo>
                <a:lnTo>
                  <a:pt x="102362" y="417957"/>
                </a:lnTo>
                <a:lnTo>
                  <a:pt x="96265" y="414400"/>
                </a:lnTo>
                <a:close/>
              </a:path>
              <a:path w="103504" h="510539">
                <a:moveTo>
                  <a:pt x="49529" y="489004"/>
                </a:moveTo>
                <a:lnTo>
                  <a:pt x="46227" y="494665"/>
                </a:lnTo>
                <a:lnTo>
                  <a:pt x="49529" y="494665"/>
                </a:lnTo>
                <a:lnTo>
                  <a:pt x="49529" y="489004"/>
                </a:lnTo>
                <a:close/>
              </a:path>
              <a:path w="103504" h="510539">
                <a:moveTo>
                  <a:pt x="58038" y="474417"/>
                </a:moveTo>
                <a:lnTo>
                  <a:pt x="53847" y="481602"/>
                </a:lnTo>
                <a:lnTo>
                  <a:pt x="53848" y="489004"/>
                </a:lnTo>
                <a:lnTo>
                  <a:pt x="57150" y="494665"/>
                </a:lnTo>
                <a:lnTo>
                  <a:pt x="58038" y="494665"/>
                </a:lnTo>
                <a:lnTo>
                  <a:pt x="58038" y="474417"/>
                </a:lnTo>
                <a:close/>
              </a:path>
              <a:path w="103504" h="510539">
                <a:moveTo>
                  <a:pt x="49530" y="481602"/>
                </a:moveTo>
                <a:lnTo>
                  <a:pt x="49529" y="489004"/>
                </a:lnTo>
                <a:lnTo>
                  <a:pt x="51688" y="485303"/>
                </a:lnTo>
                <a:lnTo>
                  <a:pt x="49530" y="481602"/>
                </a:lnTo>
                <a:close/>
              </a:path>
              <a:path w="103504" h="510539">
                <a:moveTo>
                  <a:pt x="53847" y="481602"/>
                </a:moveTo>
                <a:lnTo>
                  <a:pt x="51688" y="485303"/>
                </a:lnTo>
                <a:lnTo>
                  <a:pt x="53848" y="489004"/>
                </a:lnTo>
                <a:lnTo>
                  <a:pt x="53847" y="481602"/>
                </a:lnTo>
                <a:close/>
              </a:path>
              <a:path w="103504" h="510539">
                <a:moveTo>
                  <a:pt x="49529" y="0"/>
                </a:moveTo>
                <a:lnTo>
                  <a:pt x="45338" y="0"/>
                </a:lnTo>
                <a:lnTo>
                  <a:pt x="45338" y="474417"/>
                </a:lnTo>
                <a:lnTo>
                  <a:pt x="49530" y="481602"/>
                </a:lnTo>
                <a:lnTo>
                  <a:pt x="49529" y="0"/>
                </a:lnTo>
                <a:close/>
              </a:path>
              <a:path w="103504" h="510539">
                <a:moveTo>
                  <a:pt x="58038" y="0"/>
                </a:moveTo>
                <a:lnTo>
                  <a:pt x="53847" y="0"/>
                </a:lnTo>
                <a:lnTo>
                  <a:pt x="53847" y="481602"/>
                </a:lnTo>
                <a:lnTo>
                  <a:pt x="58038" y="474417"/>
                </a:lnTo>
                <a:lnTo>
                  <a:pt x="58038" y="0"/>
                </a:lnTo>
                <a:close/>
              </a:path>
            </a:pathLst>
          </a:custGeom>
          <a:solidFill>
            <a:srgbClr val="497DBA"/>
          </a:solidFill>
        </p:spPr>
        <p:txBody>
          <a:bodyPr wrap="square" lIns="0" tIns="0" rIns="0" bIns="0" rtlCol="0"/>
          <a:lstStyle/>
          <a:p>
            <a:pPr>
              <a:defRPr/>
            </a:pPr>
            <a:endParaRPr>
              <a:solidFill>
                <a:prstClr val="black"/>
              </a:solidFill>
              <a:latin typeface="Calibri" panose="020F0502020204030204"/>
            </a:endParaRPr>
          </a:p>
        </p:txBody>
      </p:sp>
      <p:sp>
        <p:nvSpPr>
          <p:cNvPr id="15" name="object 13"/>
          <p:cNvSpPr txBox="1"/>
          <p:nvPr/>
        </p:nvSpPr>
        <p:spPr>
          <a:xfrm>
            <a:off x="4223766" y="3063252"/>
            <a:ext cx="2664460" cy="625812"/>
          </a:xfrm>
          <a:prstGeom prst="rect">
            <a:avLst/>
          </a:prstGeom>
          <a:solidFill>
            <a:schemeClr val="accent5">
              <a:lumMod val="60000"/>
              <a:lumOff val="40000"/>
            </a:schemeClr>
          </a:solidFill>
          <a:ln w="25400">
            <a:solidFill>
              <a:srgbClr val="385D89"/>
            </a:solidFill>
          </a:ln>
        </p:spPr>
        <p:txBody>
          <a:bodyPr vert="horz" wrap="square" lIns="0" tIns="71120" rIns="0" bIns="0" rtlCol="0">
            <a:spAutoFit/>
          </a:bodyPr>
          <a:lstStyle/>
          <a:p>
            <a:pPr marL="329565" marR="248920" indent="-74930">
              <a:spcBef>
                <a:spcPts val="560"/>
              </a:spcBef>
              <a:defRPr/>
            </a:pPr>
            <a:r>
              <a:rPr spc="-95" dirty="0">
                <a:solidFill>
                  <a:srgbClr val="FFFFFF"/>
                </a:solidFill>
                <a:latin typeface="Arial"/>
                <a:cs typeface="Arial"/>
              </a:rPr>
              <a:t>Análisis </a:t>
            </a:r>
            <a:r>
              <a:rPr spc="-85" dirty="0">
                <a:solidFill>
                  <a:srgbClr val="FFFFFF"/>
                </a:solidFill>
                <a:latin typeface="Arial"/>
                <a:cs typeface="Arial"/>
              </a:rPr>
              <a:t>de </a:t>
            </a:r>
            <a:r>
              <a:rPr spc="-50" dirty="0">
                <a:solidFill>
                  <a:srgbClr val="FFFFFF"/>
                </a:solidFill>
                <a:latin typeface="Arial"/>
                <a:cs typeface="Arial"/>
              </a:rPr>
              <a:t>información  </a:t>
            </a:r>
            <a:r>
              <a:rPr spc="-45" dirty="0">
                <a:solidFill>
                  <a:srgbClr val="FFFFFF"/>
                </a:solidFill>
                <a:latin typeface="Arial"/>
                <a:cs typeface="Arial"/>
              </a:rPr>
              <a:t>primaria </a:t>
            </a:r>
            <a:r>
              <a:rPr spc="-90" dirty="0">
                <a:solidFill>
                  <a:srgbClr val="FFFFFF"/>
                </a:solidFill>
                <a:latin typeface="Arial"/>
                <a:cs typeface="Arial"/>
              </a:rPr>
              <a:t>y</a:t>
            </a:r>
            <a:r>
              <a:rPr spc="-180" dirty="0">
                <a:solidFill>
                  <a:srgbClr val="FFFFFF"/>
                </a:solidFill>
                <a:latin typeface="Arial"/>
                <a:cs typeface="Arial"/>
              </a:rPr>
              <a:t> </a:t>
            </a:r>
            <a:r>
              <a:rPr spc="-85" dirty="0">
                <a:solidFill>
                  <a:srgbClr val="FFFFFF"/>
                </a:solidFill>
                <a:latin typeface="Arial"/>
                <a:cs typeface="Arial"/>
              </a:rPr>
              <a:t>secundaria</a:t>
            </a:r>
            <a:endParaRPr dirty="0">
              <a:solidFill>
                <a:prstClr val="black"/>
              </a:solidFill>
              <a:latin typeface="Arial"/>
              <a:cs typeface="Arial"/>
            </a:endParaRPr>
          </a:p>
        </p:txBody>
      </p:sp>
      <p:sp>
        <p:nvSpPr>
          <p:cNvPr id="16" name="object 14"/>
          <p:cNvSpPr txBox="1"/>
          <p:nvPr/>
        </p:nvSpPr>
        <p:spPr>
          <a:xfrm>
            <a:off x="4295776" y="4040899"/>
            <a:ext cx="2520315" cy="864235"/>
          </a:xfrm>
          <a:prstGeom prst="rect">
            <a:avLst/>
          </a:prstGeom>
          <a:solidFill>
            <a:schemeClr val="accent5">
              <a:lumMod val="60000"/>
              <a:lumOff val="40000"/>
            </a:schemeClr>
          </a:solidFill>
          <a:ln w="25400">
            <a:solidFill>
              <a:srgbClr val="385D89"/>
            </a:solidFill>
          </a:ln>
        </p:spPr>
        <p:txBody>
          <a:bodyPr vert="horz" wrap="square" lIns="0" tIns="5715" rIns="0" bIns="0" rtlCol="0">
            <a:spAutoFit/>
          </a:bodyPr>
          <a:lstStyle/>
          <a:p>
            <a:pPr marL="113664" marR="107314" indent="533400">
              <a:spcBef>
                <a:spcPts val="45"/>
              </a:spcBef>
              <a:defRPr/>
            </a:pPr>
            <a:r>
              <a:rPr spc="-60" dirty="0">
                <a:solidFill>
                  <a:srgbClr val="FFFFFF"/>
                </a:solidFill>
                <a:latin typeface="Arial"/>
                <a:cs typeface="Arial"/>
              </a:rPr>
              <a:t>Definición </a:t>
            </a:r>
            <a:r>
              <a:rPr spc="-90" dirty="0">
                <a:solidFill>
                  <a:srgbClr val="FFFFFF"/>
                </a:solidFill>
                <a:latin typeface="Arial"/>
                <a:cs typeface="Arial"/>
              </a:rPr>
              <a:t>de  </a:t>
            </a:r>
            <a:r>
              <a:rPr spc="-95" dirty="0">
                <a:solidFill>
                  <a:srgbClr val="FFFFFF"/>
                </a:solidFill>
                <a:latin typeface="Arial"/>
                <a:cs typeface="Arial"/>
              </a:rPr>
              <a:t>Estrategia </a:t>
            </a:r>
            <a:r>
              <a:rPr spc="-90" dirty="0">
                <a:solidFill>
                  <a:srgbClr val="FFFFFF"/>
                </a:solidFill>
                <a:latin typeface="Arial"/>
                <a:cs typeface="Arial"/>
              </a:rPr>
              <a:t>y</a:t>
            </a:r>
            <a:r>
              <a:rPr spc="-160" dirty="0">
                <a:solidFill>
                  <a:srgbClr val="FFFFFF"/>
                </a:solidFill>
                <a:latin typeface="Arial"/>
                <a:cs typeface="Arial"/>
              </a:rPr>
              <a:t> </a:t>
            </a:r>
            <a:r>
              <a:rPr spc="-65" dirty="0">
                <a:solidFill>
                  <a:srgbClr val="FFFFFF"/>
                </a:solidFill>
                <a:latin typeface="Arial"/>
                <a:cs typeface="Arial"/>
              </a:rPr>
              <a:t>Herramienta</a:t>
            </a:r>
            <a:endParaRPr dirty="0">
              <a:solidFill>
                <a:prstClr val="black"/>
              </a:solidFill>
              <a:latin typeface="Arial"/>
              <a:cs typeface="Arial"/>
            </a:endParaRPr>
          </a:p>
          <a:p>
            <a:pPr marL="735330">
              <a:spcBef>
                <a:spcPts val="5"/>
              </a:spcBef>
              <a:defRPr/>
            </a:pPr>
            <a:r>
              <a:rPr spc="-130" dirty="0">
                <a:solidFill>
                  <a:srgbClr val="FFFFFF"/>
                </a:solidFill>
                <a:latin typeface="Arial"/>
                <a:cs typeface="Arial"/>
              </a:rPr>
              <a:t>Pedagógica</a:t>
            </a:r>
            <a:endParaRPr dirty="0">
              <a:solidFill>
                <a:prstClr val="black"/>
              </a:solidFill>
              <a:latin typeface="Arial"/>
              <a:cs typeface="Arial"/>
            </a:endParaRPr>
          </a:p>
        </p:txBody>
      </p:sp>
      <p:sp>
        <p:nvSpPr>
          <p:cNvPr id="17" name="object 15"/>
          <p:cNvSpPr txBox="1"/>
          <p:nvPr/>
        </p:nvSpPr>
        <p:spPr>
          <a:xfrm>
            <a:off x="4569840" y="5174081"/>
            <a:ext cx="2196720" cy="864235"/>
          </a:xfrm>
          <a:prstGeom prst="rect">
            <a:avLst/>
          </a:prstGeom>
          <a:solidFill>
            <a:schemeClr val="accent5">
              <a:lumMod val="60000"/>
              <a:lumOff val="40000"/>
            </a:schemeClr>
          </a:solidFill>
          <a:ln w="25400">
            <a:solidFill>
              <a:srgbClr val="385D89"/>
            </a:solidFill>
          </a:ln>
        </p:spPr>
        <p:txBody>
          <a:bodyPr vert="horz" wrap="square" lIns="0" tIns="6350" rIns="0" bIns="0" rtlCol="0">
            <a:spAutoFit/>
          </a:bodyPr>
          <a:lstStyle/>
          <a:p>
            <a:pPr marL="360045" marR="353060" algn="ctr">
              <a:spcBef>
                <a:spcPts val="50"/>
              </a:spcBef>
              <a:defRPr/>
            </a:pPr>
            <a:r>
              <a:rPr spc="-90" dirty="0">
                <a:solidFill>
                  <a:srgbClr val="FFFFFF"/>
                </a:solidFill>
                <a:latin typeface="Arial"/>
                <a:cs typeface="Arial"/>
              </a:rPr>
              <a:t>Elaboración</a:t>
            </a:r>
            <a:r>
              <a:rPr spc="-155" dirty="0">
                <a:solidFill>
                  <a:srgbClr val="FFFFFF"/>
                </a:solidFill>
                <a:latin typeface="Arial"/>
                <a:cs typeface="Arial"/>
              </a:rPr>
              <a:t> </a:t>
            </a:r>
            <a:r>
              <a:rPr spc="-85" dirty="0">
                <a:solidFill>
                  <a:srgbClr val="FFFFFF"/>
                </a:solidFill>
                <a:latin typeface="Arial"/>
                <a:cs typeface="Arial"/>
              </a:rPr>
              <a:t>de  </a:t>
            </a:r>
            <a:r>
              <a:rPr spc="-70" dirty="0">
                <a:solidFill>
                  <a:srgbClr val="FFFFFF"/>
                </a:solidFill>
                <a:latin typeface="Arial"/>
                <a:cs typeface="Arial"/>
              </a:rPr>
              <a:t>contenidos  </a:t>
            </a:r>
            <a:r>
              <a:rPr spc="-110" dirty="0">
                <a:solidFill>
                  <a:srgbClr val="FFFFFF"/>
                </a:solidFill>
                <a:latin typeface="Arial"/>
                <a:cs typeface="Arial"/>
              </a:rPr>
              <a:t>pedagógicos</a:t>
            </a:r>
            <a:endParaRPr dirty="0">
              <a:solidFill>
                <a:prstClr val="black"/>
              </a:solidFill>
              <a:latin typeface="Arial"/>
              <a:cs typeface="Arial"/>
            </a:endParaRPr>
          </a:p>
        </p:txBody>
      </p:sp>
      <p:sp>
        <p:nvSpPr>
          <p:cNvPr id="18" name="object 16"/>
          <p:cNvSpPr/>
          <p:nvPr/>
        </p:nvSpPr>
        <p:spPr>
          <a:xfrm>
            <a:off x="3992499" y="5475047"/>
            <a:ext cx="576580" cy="103505"/>
          </a:xfrm>
          <a:custGeom>
            <a:avLst/>
            <a:gdLst/>
            <a:ahLst/>
            <a:cxnLst/>
            <a:rect l="l" t="t" r="r" b="b"/>
            <a:pathLst>
              <a:path w="576580" h="103504">
                <a:moveTo>
                  <a:pt x="550916" y="51701"/>
                </a:moveTo>
                <a:lnTo>
                  <a:pt x="481075" y="92430"/>
                </a:lnTo>
                <a:lnTo>
                  <a:pt x="480060" y="96329"/>
                </a:lnTo>
                <a:lnTo>
                  <a:pt x="483616" y="102387"/>
                </a:lnTo>
                <a:lnTo>
                  <a:pt x="487425" y="103403"/>
                </a:lnTo>
                <a:lnTo>
                  <a:pt x="565184" y="58051"/>
                </a:lnTo>
                <a:lnTo>
                  <a:pt x="563499" y="58051"/>
                </a:lnTo>
                <a:lnTo>
                  <a:pt x="563499" y="57188"/>
                </a:lnTo>
                <a:lnTo>
                  <a:pt x="560324" y="57188"/>
                </a:lnTo>
                <a:lnTo>
                  <a:pt x="550916" y="51701"/>
                </a:lnTo>
                <a:close/>
              </a:path>
              <a:path w="576580" h="103504">
                <a:moveTo>
                  <a:pt x="540027" y="45351"/>
                </a:moveTo>
                <a:lnTo>
                  <a:pt x="0" y="45351"/>
                </a:lnTo>
                <a:lnTo>
                  <a:pt x="0" y="58051"/>
                </a:lnTo>
                <a:lnTo>
                  <a:pt x="540027" y="58051"/>
                </a:lnTo>
                <a:lnTo>
                  <a:pt x="550916" y="51701"/>
                </a:lnTo>
                <a:lnTo>
                  <a:pt x="540027" y="45351"/>
                </a:lnTo>
                <a:close/>
              </a:path>
              <a:path w="576580" h="103504">
                <a:moveTo>
                  <a:pt x="565187" y="45351"/>
                </a:moveTo>
                <a:lnTo>
                  <a:pt x="563499" y="45351"/>
                </a:lnTo>
                <a:lnTo>
                  <a:pt x="563499" y="58051"/>
                </a:lnTo>
                <a:lnTo>
                  <a:pt x="565184" y="58051"/>
                </a:lnTo>
                <a:lnTo>
                  <a:pt x="576072" y="51701"/>
                </a:lnTo>
                <a:lnTo>
                  <a:pt x="565187" y="45351"/>
                </a:lnTo>
                <a:close/>
              </a:path>
              <a:path w="576580" h="103504">
                <a:moveTo>
                  <a:pt x="560324" y="46215"/>
                </a:moveTo>
                <a:lnTo>
                  <a:pt x="550916" y="51701"/>
                </a:lnTo>
                <a:lnTo>
                  <a:pt x="560324" y="57188"/>
                </a:lnTo>
                <a:lnTo>
                  <a:pt x="560324" y="46215"/>
                </a:lnTo>
                <a:close/>
              </a:path>
              <a:path w="576580" h="103504">
                <a:moveTo>
                  <a:pt x="563499" y="46215"/>
                </a:moveTo>
                <a:lnTo>
                  <a:pt x="560324" y="46215"/>
                </a:lnTo>
                <a:lnTo>
                  <a:pt x="560324" y="57188"/>
                </a:lnTo>
                <a:lnTo>
                  <a:pt x="563499" y="57188"/>
                </a:lnTo>
                <a:lnTo>
                  <a:pt x="563499" y="46215"/>
                </a:lnTo>
                <a:close/>
              </a:path>
              <a:path w="576580" h="103504">
                <a:moveTo>
                  <a:pt x="487425" y="0"/>
                </a:moveTo>
                <a:lnTo>
                  <a:pt x="483616" y="1028"/>
                </a:lnTo>
                <a:lnTo>
                  <a:pt x="480060" y="7086"/>
                </a:lnTo>
                <a:lnTo>
                  <a:pt x="481075" y="10972"/>
                </a:lnTo>
                <a:lnTo>
                  <a:pt x="550916" y="51701"/>
                </a:lnTo>
                <a:lnTo>
                  <a:pt x="560324" y="46215"/>
                </a:lnTo>
                <a:lnTo>
                  <a:pt x="563499" y="46215"/>
                </a:lnTo>
                <a:lnTo>
                  <a:pt x="563499" y="45351"/>
                </a:lnTo>
                <a:lnTo>
                  <a:pt x="565187" y="45351"/>
                </a:lnTo>
                <a:lnTo>
                  <a:pt x="487425" y="0"/>
                </a:lnTo>
                <a:close/>
              </a:path>
            </a:pathLst>
          </a:custGeom>
          <a:solidFill>
            <a:srgbClr val="497DBA"/>
          </a:solidFill>
        </p:spPr>
        <p:txBody>
          <a:bodyPr wrap="square" lIns="0" tIns="0" rIns="0" bIns="0" rtlCol="0"/>
          <a:lstStyle/>
          <a:p>
            <a:pPr>
              <a:defRPr/>
            </a:pPr>
            <a:endParaRPr>
              <a:solidFill>
                <a:prstClr val="black"/>
              </a:solidFill>
              <a:latin typeface="Calibri" panose="020F0502020204030204"/>
            </a:endParaRPr>
          </a:p>
        </p:txBody>
      </p:sp>
      <p:sp>
        <p:nvSpPr>
          <p:cNvPr id="19" name="object 17"/>
          <p:cNvSpPr/>
          <p:nvPr/>
        </p:nvSpPr>
        <p:spPr>
          <a:xfrm>
            <a:off x="5566538" y="3827526"/>
            <a:ext cx="103377" cy="228600"/>
          </a:xfrm>
          <a:prstGeom prst="rect">
            <a:avLst/>
          </a:prstGeom>
          <a:blipFill>
            <a:blip r:embed="rId2" cstate="print"/>
            <a:stretch>
              <a:fillRect/>
            </a:stretch>
          </a:blipFill>
        </p:spPr>
        <p:txBody>
          <a:bodyPr wrap="square" lIns="0" tIns="0" rIns="0" bIns="0" rtlCol="0"/>
          <a:lstStyle/>
          <a:p>
            <a:pPr>
              <a:defRPr/>
            </a:pPr>
            <a:endParaRPr>
              <a:solidFill>
                <a:prstClr val="black"/>
              </a:solidFill>
              <a:latin typeface="Calibri" panose="020F0502020204030204"/>
            </a:endParaRPr>
          </a:p>
        </p:txBody>
      </p:sp>
      <p:sp>
        <p:nvSpPr>
          <p:cNvPr id="20" name="object 18"/>
          <p:cNvSpPr/>
          <p:nvPr/>
        </p:nvSpPr>
        <p:spPr>
          <a:xfrm>
            <a:off x="5549519" y="2661539"/>
            <a:ext cx="103505" cy="411480"/>
          </a:xfrm>
          <a:custGeom>
            <a:avLst/>
            <a:gdLst/>
            <a:ahLst/>
            <a:cxnLst/>
            <a:rect l="l" t="t" r="r" b="b"/>
            <a:pathLst>
              <a:path w="103504" h="411479">
                <a:moveTo>
                  <a:pt x="6985" y="316102"/>
                </a:moveTo>
                <a:lnTo>
                  <a:pt x="3937" y="317880"/>
                </a:lnTo>
                <a:lnTo>
                  <a:pt x="1016" y="319785"/>
                </a:lnTo>
                <a:lnTo>
                  <a:pt x="0" y="323722"/>
                </a:lnTo>
                <a:lnTo>
                  <a:pt x="53467" y="411225"/>
                </a:lnTo>
                <a:lnTo>
                  <a:pt x="60401" y="398779"/>
                </a:lnTo>
                <a:lnTo>
                  <a:pt x="46862" y="398779"/>
                </a:lnTo>
                <a:lnTo>
                  <a:pt x="46390" y="375228"/>
                </a:lnTo>
                <a:lnTo>
                  <a:pt x="12700" y="320039"/>
                </a:lnTo>
                <a:lnTo>
                  <a:pt x="10795" y="316991"/>
                </a:lnTo>
                <a:lnTo>
                  <a:pt x="6985" y="316102"/>
                </a:lnTo>
                <a:close/>
              </a:path>
              <a:path w="103504" h="411479">
                <a:moveTo>
                  <a:pt x="46390" y="375228"/>
                </a:moveTo>
                <a:lnTo>
                  <a:pt x="46862" y="398779"/>
                </a:lnTo>
                <a:lnTo>
                  <a:pt x="59562" y="398525"/>
                </a:lnTo>
                <a:lnTo>
                  <a:pt x="59504" y="395604"/>
                </a:lnTo>
                <a:lnTo>
                  <a:pt x="47625" y="395604"/>
                </a:lnTo>
                <a:lnTo>
                  <a:pt x="52969" y="386006"/>
                </a:lnTo>
                <a:lnTo>
                  <a:pt x="46390" y="375228"/>
                </a:lnTo>
                <a:close/>
              </a:path>
              <a:path w="103504" h="411479">
                <a:moveTo>
                  <a:pt x="96138" y="314325"/>
                </a:moveTo>
                <a:lnTo>
                  <a:pt x="92329" y="315467"/>
                </a:lnTo>
                <a:lnTo>
                  <a:pt x="90550" y="318515"/>
                </a:lnTo>
                <a:lnTo>
                  <a:pt x="59090" y="375013"/>
                </a:lnTo>
                <a:lnTo>
                  <a:pt x="59562" y="398525"/>
                </a:lnTo>
                <a:lnTo>
                  <a:pt x="46862" y="398779"/>
                </a:lnTo>
                <a:lnTo>
                  <a:pt x="60401" y="398779"/>
                </a:lnTo>
                <a:lnTo>
                  <a:pt x="101726" y="324611"/>
                </a:lnTo>
                <a:lnTo>
                  <a:pt x="103378" y="321563"/>
                </a:lnTo>
                <a:lnTo>
                  <a:pt x="102235" y="317753"/>
                </a:lnTo>
                <a:lnTo>
                  <a:pt x="99187" y="315975"/>
                </a:lnTo>
                <a:lnTo>
                  <a:pt x="96138" y="314325"/>
                </a:lnTo>
                <a:close/>
              </a:path>
              <a:path w="103504" h="411479">
                <a:moveTo>
                  <a:pt x="52969" y="386006"/>
                </a:moveTo>
                <a:lnTo>
                  <a:pt x="47625" y="395604"/>
                </a:lnTo>
                <a:lnTo>
                  <a:pt x="58674" y="395350"/>
                </a:lnTo>
                <a:lnTo>
                  <a:pt x="52969" y="386006"/>
                </a:lnTo>
                <a:close/>
              </a:path>
              <a:path w="103504" h="411479">
                <a:moveTo>
                  <a:pt x="59090" y="375013"/>
                </a:moveTo>
                <a:lnTo>
                  <a:pt x="52969" y="386006"/>
                </a:lnTo>
                <a:lnTo>
                  <a:pt x="58674" y="395350"/>
                </a:lnTo>
                <a:lnTo>
                  <a:pt x="47625" y="395604"/>
                </a:lnTo>
                <a:lnTo>
                  <a:pt x="59504" y="395604"/>
                </a:lnTo>
                <a:lnTo>
                  <a:pt x="59090" y="375013"/>
                </a:lnTo>
                <a:close/>
              </a:path>
              <a:path w="103504" h="411479">
                <a:moveTo>
                  <a:pt x="51562" y="0"/>
                </a:moveTo>
                <a:lnTo>
                  <a:pt x="38862" y="253"/>
                </a:lnTo>
                <a:lnTo>
                  <a:pt x="46390" y="375228"/>
                </a:lnTo>
                <a:lnTo>
                  <a:pt x="52969" y="386006"/>
                </a:lnTo>
                <a:lnTo>
                  <a:pt x="59090" y="375013"/>
                </a:lnTo>
                <a:lnTo>
                  <a:pt x="51562" y="0"/>
                </a:lnTo>
                <a:close/>
              </a:path>
            </a:pathLst>
          </a:custGeom>
          <a:solidFill>
            <a:srgbClr val="497DBA"/>
          </a:solidFill>
        </p:spPr>
        <p:txBody>
          <a:bodyPr wrap="square" lIns="0" tIns="0" rIns="0" bIns="0" rtlCol="0"/>
          <a:lstStyle/>
          <a:p>
            <a:pPr>
              <a:defRPr/>
            </a:pPr>
            <a:endParaRPr>
              <a:solidFill>
                <a:prstClr val="black"/>
              </a:solidFill>
              <a:latin typeface="Calibri" panose="020F0502020204030204"/>
            </a:endParaRPr>
          </a:p>
        </p:txBody>
      </p:sp>
      <p:sp>
        <p:nvSpPr>
          <p:cNvPr id="21" name="object 19"/>
          <p:cNvSpPr/>
          <p:nvPr/>
        </p:nvSpPr>
        <p:spPr>
          <a:xfrm>
            <a:off x="3953764" y="3366644"/>
            <a:ext cx="234442" cy="103251"/>
          </a:xfrm>
          <a:prstGeom prst="rect">
            <a:avLst/>
          </a:prstGeom>
          <a:blipFill>
            <a:blip r:embed="rId3" cstate="print"/>
            <a:stretch>
              <a:fillRect/>
            </a:stretch>
          </a:blipFill>
        </p:spPr>
        <p:txBody>
          <a:bodyPr wrap="square" lIns="0" tIns="0" rIns="0" bIns="0" rtlCol="0"/>
          <a:lstStyle/>
          <a:p>
            <a:pPr>
              <a:defRPr/>
            </a:pPr>
            <a:endParaRPr>
              <a:solidFill>
                <a:prstClr val="black"/>
              </a:solidFill>
              <a:latin typeface="Calibri" panose="020F0502020204030204"/>
            </a:endParaRPr>
          </a:p>
        </p:txBody>
      </p:sp>
      <p:sp>
        <p:nvSpPr>
          <p:cNvPr id="23" name="object 21"/>
          <p:cNvSpPr/>
          <p:nvPr/>
        </p:nvSpPr>
        <p:spPr>
          <a:xfrm>
            <a:off x="5566538" y="4938140"/>
            <a:ext cx="103377" cy="228600"/>
          </a:xfrm>
          <a:prstGeom prst="rect">
            <a:avLst/>
          </a:prstGeom>
          <a:blipFill>
            <a:blip r:embed="rId4" cstate="print"/>
            <a:stretch>
              <a:fillRect/>
            </a:stretch>
          </a:blipFill>
        </p:spPr>
        <p:txBody>
          <a:bodyPr wrap="square" lIns="0" tIns="0" rIns="0" bIns="0" rtlCol="0"/>
          <a:lstStyle/>
          <a:p>
            <a:pPr>
              <a:defRPr/>
            </a:pPr>
            <a:endParaRPr>
              <a:solidFill>
                <a:prstClr val="black"/>
              </a:solidFill>
              <a:latin typeface="Calibri" panose="020F0502020204030204"/>
            </a:endParaRPr>
          </a:p>
        </p:txBody>
      </p:sp>
      <p:sp>
        <p:nvSpPr>
          <p:cNvPr id="24" name="object 22"/>
          <p:cNvSpPr/>
          <p:nvPr/>
        </p:nvSpPr>
        <p:spPr>
          <a:xfrm>
            <a:off x="1846773" y="3814203"/>
            <a:ext cx="1788795" cy="1317625"/>
          </a:xfrm>
          <a:custGeom>
            <a:avLst/>
            <a:gdLst/>
            <a:ahLst/>
            <a:cxnLst/>
            <a:rect l="l" t="t" r="r" b="b"/>
            <a:pathLst>
              <a:path w="1788795" h="1317625">
                <a:moveTo>
                  <a:pt x="894435" y="0"/>
                </a:moveTo>
                <a:lnTo>
                  <a:pt x="839948" y="1202"/>
                </a:lnTo>
                <a:lnTo>
                  <a:pt x="786324" y="4762"/>
                </a:lnTo>
                <a:lnTo>
                  <a:pt x="733657" y="10612"/>
                </a:lnTo>
                <a:lnTo>
                  <a:pt x="682041" y="18682"/>
                </a:lnTo>
                <a:lnTo>
                  <a:pt x="631568" y="28904"/>
                </a:lnTo>
                <a:lnTo>
                  <a:pt x="582334" y="41208"/>
                </a:lnTo>
                <a:lnTo>
                  <a:pt x="534431" y="55527"/>
                </a:lnTo>
                <a:lnTo>
                  <a:pt x="487952" y="71790"/>
                </a:lnTo>
                <a:lnTo>
                  <a:pt x="442992" y="89930"/>
                </a:lnTo>
                <a:lnTo>
                  <a:pt x="399644" y="109876"/>
                </a:lnTo>
                <a:lnTo>
                  <a:pt x="358002" y="131562"/>
                </a:lnTo>
                <a:lnTo>
                  <a:pt x="318158" y="154917"/>
                </a:lnTo>
                <a:lnTo>
                  <a:pt x="280207" y="179872"/>
                </a:lnTo>
                <a:lnTo>
                  <a:pt x="244242" y="206359"/>
                </a:lnTo>
                <a:lnTo>
                  <a:pt x="210357" y="234309"/>
                </a:lnTo>
                <a:lnTo>
                  <a:pt x="178645" y="263653"/>
                </a:lnTo>
                <a:lnTo>
                  <a:pt x="149199" y="294323"/>
                </a:lnTo>
                <a:lnTo>
                  <a:pt x="122114" y="326248"/>
                </a:lnTo>
                <a:lnTo>
                  <a:pt x="97483" y="359361"/>
                </a:lnTo>
                <a:lnTo>
                  <a:pt x="75399" y="393593"/>
                </a:lnTo>
                <a:lnTo>
                  <a:pt x="55957" y="428874"/>
                </a:lnTo>
                <a:lnTo>
                  <a:pt x="39248" y="465136"/>
                </a:lnTo>
                <a:lnTo>
                  <a:pt x="25368" y="502310"/>
                </a:lnTo>
                <a:lnTo>
                  <a:pt x="14410" y="540328"/>
                </a:lnTo>
                <a:lnTo>
                  <a:pt x="6466" y="579119"/>
                </a:lnTo>
                <a:lnTo>
                  <a:pt x="1632" y="618615"/>
                </a:lnTo>
                <a:lnTo>
                  <a:pt x="0" y="658749"/>
                </a:lnTo>
                <a:lnTo>
                  <a:pt x="1632" y="698868"/>
                </a:lnTo>
                <a:lnTo>
                  <a:pt x="6466" y="738354"/>
                </a:lnTo>
                <a:lnTo>
                  <a:pt x="14410" y="777136"/>
                </a:lnTo>
                <a:lnTo>
                  <a:pt x="25368" y="815146"/>
                </a:lnTo>
                <a:lnTo>
                  <a:pt x="39248" y="852314"/>
                </a:lnTo>
                <a:lnTo>
                  <a:pt x="55957" y="888571"/>
                </a:lnTo>
                <a:lnTo>
                  <a:pt x="75399" y="923850"/>
                </a:lnTo>
                <a:lnTo>
                  <a:pt x="97483" y="958080"/>
                </a:lnTo>
                <a:lnTo>
                  <a:pt x="122114" y="991192"/>
                </a:lnTo>
                <a:lnTo>
                  <a:pt x="149199" y="1023118"/>
                </a:lnTo>
                <a:lnTo>
                  <a:pt x="178645" y="1053789"/>
                </a:lnTo>
                <a:lnTo>
                  <a:pt x="210357" y="1083135"/>
                </a:lnTo>
                <a:lnTo>
                  <a:pt x="244242" y="1111089"/>
                </a:lnTo>
                <a:lnTo>
                  <a:pt x="280207" y="1137579"/>
                </a:lnTo>
                <a:lnTo>
                  <a:pt x="318158" y="1162539"/>
                </a:lnTo>
                <a:lnTo>
                  <a:pt x="358002" y="1185898"/>
                </a:lnTo>
                <a:lnTo>
                  <a:pt x="399644" y="1207588"/>
                </a:lnTo>
                <a:lnTo>
                  <a:pt x="442992" y="1227539"/>
                </a:lnTo>
                <a:lnTo>
                  <a:pt x="487952" y="1245683"/>
                </a:lnTo>
                <a:lnTo>
                  <a:pt x="534431" y="1261951"/>
                </a:lnTo>
                <a:lnTo>
                  <a:pt x="582334" y="1276274"/>
                </a:lnTo>
                <a:lnTo>
                  <a:pt x="631568" y="1288583"/>
                </a:lnTo>
                <a:lnTo>
                  <a:pt x="682041" y="1298808"/>
                </a:lnTo>
                <a:lnTo>
                  <a:pt x="733657" y="1306881"/>
                </a:lnTo>
                <a:lnTo>
                  <a:pt x="786324" y="1312733"/>
                </a:lnTo>
                <a:lnTo>
                  <a:pt x="839948" y="1316295"/>
                </a:lnTo>
                <a:lnTo>
                  <a:pt x="894435" y="1317498"/>
                </a:lnTo>
                <a:lnTo>
                  <a:pt x="948913" y="1316295"/>
                </a:lnTo>
                <a:lnTo>
                  <a:pt x="1002528" y="1312733"/>
                </a:lnTo>
                <a:lnTo>
                  <a:pt x="1055186" y="1306881"/>
                </a:lnTo>
                <a:lnTo>
                  <a:pt x="1106795" y="1298808"/>
                </a:lnTo>
                <a:lnTo>
                  <a:pt x="1157260" y="1288583"/>
                </a:lnTo>
                <a:lnTo>
                  <a:pt x="1206488" y="1276274"/>
                </a:lnTo>
                <a:lnTo>
                  <a:pt x="1254384" y="1261951"/>
                </a:lnTo>
                <a:lnTo>
                  <a:pt x="1300857" y="1245683"/>
                </a:lnTo>
                <a:lnTo>
                  <a:pt x="1345812" y="1227539"/>
                </a:lnTo>
                <a:lnTo>
                  <a:pt x="1389155" y="1207588"/>
                </a:lnTo>
                <a:lnTo>
                  <a:pt x="1430794" y="1185898"/>
                </a:lnTo>
                <a:lnTo>
                  <a:pt x="1470633" y="1162539"/>
                </a:lnTo>
                <a:lnTo>
                  <a:pt x="1508581" y="1137579"/>
                </a:lnTo>
                <a:lnTo>
                  <a:pt x="1544543" y="1111089"/>
                </a:lnTo>
                <a:lnTo>
                  <a:pt x="1578425" y="1083135"/>
                </a:lnTo>
                <a:lnTo>
                  <a:pt x="1610135" y="1053789"/>
                </a:lnTo>
                <a:lnTo>
                  <a:pt x="1639578" y="1023118"/>
                </a:lnTo>
                <a:lnTo>
                  <a:pt x="1666661" y="991192"/>
                </a:lnTo>
                <a:lnTo>
                  <a:pt x="1691290" y="958080"/>
                </a:lnTo>
                <a:lnTo>
                  <a:pt x="1713373" y="923850"/>
                </a:lnTo>
                <a:lnTo>
                  <a:pt x="1732815" y="888571"/>
                </a:lnTo>
                <a:lnTo>
                  <a:pt x="1749522" y="852314"/>
                </a:lnTo>
                <a:lnTo>
                  <a:pt x="1763401" y="815146"/>
                </a:lnTo>
                <a:lnTo>
                  <a:pt x="1774359" y="777136"/>
                </a:lnTo>
                <a:lnTo>
                  <a:pt x="1782302" y="738354"/>
                </a:lnTo>
                <a:lnTo>
                  <a:pt x="1787137" y="698868"/>
                </a:lnTo>
                <a:lnTo>
                  <a:pt x="1788769" y="658749"/>
                </a:lnTo>
                <a:lnTo>
                  <a:pt x="1787137" y="618615"/>
                </a:lnTo>
                <a:lnTo>
                  <a:pt x="1782302" y="579119"/>
                </a:lnTo>
                <a:lnTo>
                  <a:pt x="1774359" y="540328"/>
                </a:lnTo>
                <a:lnTo>
                  <a:pt x="1763401" y="502310"/>
                </a:lnTo>
                <a:lnTo>
                  <a:pt x="1749522" y="465136"/>
                </a:lnTo>
                <a:lnTo>
                  <a:pt x="1732815" y="428874"/>
                </a:lnTo>
                <a:lnTo>
                  <a:pt x="1713373" y="393593"/>
                </a:lnTo>
                <a:lnTo>
                  <a:pt x="1691290" y="359361"/>
                </a:lnTo>
                <a:lnTo>
                  <a:pt x="1666661" y="326248"/>
                </a:lnTo>
                <a:lnTo>
                  <a:pt x="1639578" y="294323"/>
                </a:lnTo>
                <a:lnTo>
                  <a:pt x="1610135" y="263653"/>
                </a:lnTo>
                <a:lnTo>
                  <a:pt x="1578425" y="234309"/>
                </a:lnTo>
                <a:lnTo>
                  <a:pt x="1544543" y="206359"/>
                </a:lnTo>
                <a:lnTo>
                  <a:pt x="1508581" y="179872"/>
                </a:lnTo>
                <a:lnTo>
                  <a:pt x="1470633" y="154917"/>
                </a:lnTo>
                <a:lnTo>
                  <a:pt x="1430794" y="131562"/>
                </a:lnTo>
                <a:lnTo>
                  <a:pt x="1389155" y="109876"/>
                </a:lnTo>
                <a:lnTo>
                  <a:pt x="1345812" y="89930"/>
                </a:lnTo>
                <a:lnTo>
                  <a:pt x="1300857" y="71790"/>
                </a:lnTo>
                <a:lnTo>
                  <a:pt x="1254384" y="55527"/>
                </a:lnTo>
                <a:lnTo>
                  <a:pt x="1206488" y="41208"/>
                </a:lnTo>
                <a:lnTo>
                  <a:pt x="1157260" y="28904"/>
                </a:lnTo>
                <a:lnTo>
                  <a:pt x="1106795" y="18682"/>
                </a:lnTo>
                <a:lnTo>
                  <a:pt x="1055186" y="10612"/>
                </a:lnTo>
                <a:lnTo>
                  <a:pt x="1002528" y="4762"/>
                </a:lnTo>
                <a:lnTo>
                  <a:pt x="948913" y="1202"/>
                </a:lnTo>
                <a:lnTo>
                  <a:pt x="894435" y="0"/>
                </a:lnTo>
                <a:close/>
              </a:path>
            </a:pathLst>
          </a:custGeom>
          <a:solidFill>
            <a:srgbClr val="4F81BC"/>
          </a:solidFill>
        </p:spPr>
        <p:txBody>
          <a:bodyPr wrap="square" lIns="0" tIns="0" rIns="0" bIns="0" rtlCol="0"/>
          <a:lstStyle/>
          <a:p>
            <a:pPr>
              <a:defRPr/>
            </a:pPr>
            <a:endParaRPr>
              <a:solidFill>
                <a:prstClr val="black"/>
              </a:solidFill>
              <a:latin typeface="Calibri" panose="020F0502020204030204"/>
            </a:endParaRPr>
          </a:p>
        </p:txBody>
      </p:sp>
      <p:sp>
        <p:nvSpPr>
          <p:cNvPr id="25" name="object 23"/>
          <p:cNvSpPr/>
          <p:nvPr/>
        </p:nvSpPr>
        <p:spPr>
          <a:xfrm>
            <a:off x="1839469" y="3814203"/>
            <a:ext cx="1788795" cy="1317625"/>
          </a:xfrm>
          <a:custGeom>
            <a:avLst/>
            <a:gdLst/>
            <a:ahLst/>
            <a:cxnLst/>
            <a:rect l="l" t="t" r="r" b="b"/>
            <a:pathLst>
              <a:path w="1788795" h="1317625">
                <a:moveTo>
                  <a:pt x="0" y="658749"/>
                </a:moveTo>
                <a:lnTo>
                  <a:pt x="1632" y="618615"/>
                </a:lnTo>
                <a:lnTo>
                  <a:pt x="6466" y="579119"/>
                </a:lnTo>
                <a:lnTo>
                  <a:pt x="14410" y="540328"/>
                </a:lnTo>
                <a:lnTo>
                  <a:pt x="25368" y="502310"/>
                </a:lnTo>
                <a:lnTo>
                  <a:pt x="39248" y="465136"/>
                </a:lnTo>
                <a:lnTo>
                  <a:pt x="55957" y="428874"/>
                </a:lnTo>
                <a:lnTo>
                  <a:pt x="75399" y="393593"/>
                </a:lnTo>
                <a:lnTo>
                  <a:pt x="97483" y="359361"/>
                </a:lnTo>
                <a:lnTo>
                  <a:pt x="122114" y="326248"/>
                </a:lnTo>
                <a:lnTo>
                  <a:pt x="149199" y="294323"/>
                </a:lnTo>
                <a:lnTo>
                  <a:pt x="178645" y="263653"/>
                </a:lnTo>
                <a:lnTo>
                  <a:pt x="210357" y="234309"/>
                </a:lnTo>
                <a:lnTo>
                  <a:pt x="244242" y="206359"/>
                </a:lnTo>
                <a:lnTo>
                  <a:pt x="280207" y="179872"/>
                </a:lnTo>
                <a:lnTo>
                  <a:pt x="318158" y="154917"/>
                </a:lnTo>
                <a:lnTo>
                  <a:pt x="358002" y="131562"/>
                </a:lnTo>
                <a:lnTo>
                  <a:pt x="399644" y="109876"/>
                </a:lnTo>
                <a:lnTo>
                  <a:pt x="442992" y="89930"/>
                </a:lnTo>
                <a:lnTo>
                  <a:pt x="487952" y="71790"/>
                </a:lnTo>
                <a:lnTo>
                  <a:pt x="534431" y="55527"/>
                </a:lnTo>
                <a:lnTo>
                  <a:pt x="582334" y="41208"/>
                </a:lnTo>
                <a:lnTo>
                  <a:pt x="631568" y="28904"/>
                </a:lnTo>
                <a:lnTo>
                  <a:pt x="682041" y="18682"/>
                </a:lnTo>
                <a:lnTo>
                  <a:pt x="733657" y="10612"/>
                </a:lnTo>
                <a:lnTo>
                  <a:pt x="786324" y="4762"/>
                </a:lnTo>
                <a:lnTo>
                  <a:pt x="839948" y="1202"/>
                </a:lnTo>
                <a:lnTo>
                  <a:pt x="894435" y="0"/>
                </a:lnTo>
                <a:lnTo>
                  <a:pt x="948913" y="1202"/>
                </a:lnTo>
                <a:lnTo>
                  <a:pt x="1002528" y="4762"/>
                </a:lnTo>
                <a:lnTo>
                  <a:pt x="1055186" y="10612"/>
                </a:lnTo>
                <a:lnTo>
                  <a:pt x="1106795" y="18682"/>
                </a:lnTo>
                <a:lnTo>
                  <a:pt x="1157260" y="28904"/>
                </a:lnTo>
                <a:lnTo>
                  <a:pt x="1206488" y="41208"/>
                </a:lnTo>
                <a:lnTo>
                  <a:pt x="1254384" y="55527"/>
                </a:lnTo>
                <a:lnTo>
                  <a:pt x="1300857" y="71790"/>
                </a:lnTo>
                <a:lnTo>
                  <a:pt x="1345812" y="89930"/>
                </a:lnTo>
                <a:lnTo>
                  <a:pt x="1389155" y="109876"/>
                </a:lnTo>
                <a:lnTo>
                  <a:pt x="1430794" y="131562"/>
                </a:lnTo>
                <a:lnTo>
                  <a:pt x="1470633" y="154917"/>
                </a:lnTo>
                <a:lnTo>
                  <a:pt x="1508581" y="179872"/>
                </a:lnTo>
                <a:lnTo>
                  <a:pt x="1544543" y="206359"/>
                </a:lnTo>
                <a:lnTo>
                  <a:pt x="1578425" y="234309"/>
                </a:lnTo>
                <a:lnTo>
                  <a:pt x="1610135" y="263653"/>
                </a:lnTo>
                <a:lnTo>
                  <a:pt x="1639578" y="294323"/>
                </a:lnTo>
                <a:lnTo>
                  <a:pt x="1666661" y="326248"/>
                </a:lnTo>
                <a:lnTo>
                  <a:pt x="1691290" y="359361"/>
                </a:lnTo>
                <a:lnTo>
                  <a:pt x="1713373" y="393593"/>
                </a:lnTo>
                <a:lnTo>
                  <a:pt x="1732815" y="428874"/>
                </a:lnTo>
                <a:lnTo>
                  <a:pt x="1749522" y="465136"/>
                </a:lnTo>
                <a:lnTo>
                  <a:pt x="1763401" y="502310"/>
                </a:lnTo>
                <a:lnTo>
                  <a:pt x="1774359" y="540328"/>
                </a:lnTo>
                <a:lnTo>
                  <a:pt x="1782302" y="579119"/>
                </a:lnTo>
                <a:lnTo>
                  <a:pt x="1787137" y="618615"/>
                </a:lnTo>
                <a:lnTo>
                  <a:pt x="1788769" y="658749"/>
                </a:lnTo>
                <a:lnTo>
                  <a:pt x="1787137" y="698868"/>
                </a:lnTo>
                <a:lnTo>
                  <a:pt x="1782302" y="738354"/>
                </a:lnTo>
                <a:lnTo>
                  <a:pt x="1774359" y="777136"/>
                </a:lnTo>
                <a:lnTo>
                  <a:pt x="1763401" y="815146"/>
                </a:lnTo>
                <a:lnTo>
                  <a:pt x="1749522" y="852314"/>
                </a:lnTo>
                <a:lnTo>
                  <a:pt x="1732815" y="888571"/>
                </a:lnTo>
                <a:lnTo>
                  <a:pt x="1713373" y="923850"/>
                </a:lnTo>
                <a:lnTo>
                  <a:pt x="1691290" y="958080"/>
                </a:lnTo>
                <a:lnTo>
                  <a:pt x="1666661" y="991192"/>
                </a:lnTo>
                <a:lnTo>
                  <a:pt x="1639578" y="1023118"/>
                </a:lnTo>
                <a:lnTo>
                  <a:pt x="1610135" y="1053789"/>
                </a:lnTo>
                <a:lnTo>
                  <a:pt x="1578425" y="1083135"/>
                </a:lnTo>
                <a:lnTo>
                  <a:pt x="1544543" y="1111089"/>
                </a:lnTo>
                <a:lnTo>
                  <a:pt x="1508581" y="1137579"/>
                </a:lnTo>
                <a:lnTo>
                  <a:pt x="1470633" y="1162539"/>
                </a:lnTo>
                <a:lnTo>
                  <a:pt x="1430794" y="1185898"/>
                </a:lnTo>
                <a:lnTo>
                  <a:pt x="1389155" y="1207588"/>
                </a:lnTo>
                <a:lnTo>
                  <a:pt x="1345812" y="1227539"/>
                </a:lnTo>
                <a:lnTo>
                  <a:pt x="1300857" y="1245683"/>
                </a:lnTo>
                <a:lnTo>
                  <a:pt x="1254384" y="1261951"/>
                </a:lnTo>
                <a:lnTo>
                  <a:pt x="1206488" y="1276274"/>
                </a:lnTo>
                <a:lnTo>
                  <a:pt x="1157260" y="1288583"/>
                </a:lnTo>
                <a:lnTo>
                  <a:pt x="1106795" y="1298808"/>
                </a:lnTo>
                <a:lnTo>
                  <a:pt x="1055186" y="1306881"/>
                </a:lnTo>
                <a:lnTo>
                  <a:pt x="1002528" y="1312733"/>
                </a:lnTo>
                <a:lnTo>
                  <a:pt x="948913" y="1316295"/>
                </a:lnTo>
                <a:lnTo>
                  <a:pt x="894435" y="1317498"/>
                </a:lnTo>
                <a:lnTo>
                  <a:pt x="839948" y="1316295"/>
                </a:lnTo>
                <a:lnTo>
                  <a:pt x="786324" y="1312733"/>
                </a:lnTo>
                <a:lnTo>
                  <a:pt x="733657" y="1306881"/>
                </a:lnTo>
                <a:lnTo>
                  <a:pt x="682041" y="1298808"/>
                </a:lnTo>
                <a:lnTo>
                  <a:pt x="631568" y="1288583"/>
                </a:lnTo>
                <a:lnTo>
                  <a:pt x="582334" y="1276274"/>
                </a:lnTo>
                <a:lnTo>
                  <a:pt x="534431" y="1261951"/>
                </a:lnTo>
                <a:lnTo>
                  <a:pt x="487952" y="1245683"/>
                </a:lnTo>
                <a:lnTo>
                  <a:pt x="442992" y="1227539"/>
                </a:lnTo>
                <a:lnTo>
                  <a:pt x="399644" y="1207588"/>
                </a:lnTo>
                <a:lnTo>
                  <a:pt x="358002" y="1185898"/>
                </a:lnTo>
                <a:lnTo>
                  <a:pt x="318158" y="1162539"/>
                </a:lnTo>
                <a:lnTo>
                  <a:pt x="280207" y="1137579"/>
                </a:lnTo>
                <a:lnTo>
                  <a:pt x="244242" y="1111089"/>
                </a:lnTo>
                <a:lnTo>
                  <a:pt x="210357" y="1083135"/>
                </a:lnTo>
                <a:lnTo>
                  <a:pt x="178645" y="1053789"/>
                </a:lnTo>
                <a:lnTo>
                  <a:pt x="149199" y="1023118"/>
                </a:lnTo>
                <a:lnTo>
                  <a:pt x="122114" y="991192"/>
                </a:lnTo>
                <a:lnTo>
                  <a:pt x="97483" y="958080"/>
                </a:lnTo>
                <a:lnTo>
                  <a:pt x="75399" y="923850"/>
                </a:lnTo>
                <a:lnTo>
                  <a:pt x="55957" y="888571"/>
                </a:lnTo>
                <a:lnTo>
                  <a:pt x="39248" y="852314"/>
                </a:lnTo>
                <a:lnTo>
                  <a:pt x="25368" y="815146"/>
                </a:lnTo>
                <a:lnTo>
                  <a:pt x="14410" y="777136"/>
                </a:lnTo>
                <a:lnTo>
                  <a:pt x="6466" y="738354"/>
                </a:lnTo>
                <a:lnTo>
                  <a:pt x="1632" y="698868"/>
                </a:lnTo>
                <a:lnTo>
                  <a:pt x="0" y="658749"/>
                </a:lnTo>
                <a:close/>
              </a:path>
            </a:pathLst>
          </a:custGeom>
          <a:ln w="25400">
            <a:solidFill>
              <a:srgbClr val="385D89"/>
            </a:solidFill>
          </a:ln>
        </p:spPr>
        <p:txBody>
          <a:bodyPr wrap="square" lIns="0" tIns="0" rIns="0" bIns="0" rtlCol="0"/>
          <a:lstStyle/>
          <a:p>
            <a:pPr>
              <a:defRPr/>
            </a:pPr>
            <a:endParaRPr>
              <a:solidFill>
                <a:prstClr val="black"/>
              </a:solidFill>
              <a:latin typeface="Calibri" panose="020F0502020204030204"/>
            </a:endParaRPr>
          </a:p>
        </p:txBody>
      </p:sp>
      <p:sp>
        <p:nvSpPr>
          <p:cNvPr id="26" name="object 24"/>
          <p:cNvSpPr txBox="1"/>
          <p:nvPr/>
        </p:nvSpPr>
        <p:spPr>
          <a:xfrm>
            <a:off x="2013116" y="4104069"/>
            <a:ext cx="1318847" cy="574040"/>
          </a:xfrm>
          <a:prstGeom prst="rect">
            <a:avLst/>
          </a:prstGeom>
        </p:spPr>
        <p:txBody>
          <a:bodyPr vert="horz" wrap="square" lIns="0" tIns="12700" rIns="0" bIns="0" rtlCol="0">
            <a:spAutoFit/>
          </a:bodyPr>
          <a:lstStyle/>
          <a:p>
            <a:pPr marL="12700" marR="5080" indent="147320" algn="ctr">
              <a:spcBef>
                <a:spcPts val="100"/>
              </a:spcBef>
              <a:defRPr/>
            </a:pPr>
            <a:r>
              <a:rPr spc="-105" dirty="0">
                <a:solidFill>
                  <a:srgbClr val="FFFFFF"/>
                </a:solidFill>
                <a:latin typeface="Arial"/>
                <a:cs typeface="Arial"/>
              </a:rPr>
              <a:t>Paquete  </a:t>
            </a:r>
            <a:r>
              <a:rPr spc="-320" dirty="0">
                <a:solidFill>
                  <a:srgbClr val="FFFFFF"/>
                </a:solidFill>
                <a:latin typeface="Arial"/>
                <a:cs typeface="Arial"/>
              </a:rPr>
              <a:t>P</a:t>
            </a:r>
            <a:r>
              <a:rPr spc="-85" dirty="0">
                <a:solidFill>
                  <a:srgbClr val="FFFFFF"/>
                </a:solidFill>
                <a:latin typeface="Arial"/>
                <a:cs typeface="Arial"/>
              </a:rPr>
              <a:t>e</a:t>
            </a:r>
            <a:r>
              <a:rPr spc="-80" dirty="0">
                <a:solidFill>
                  <a:srgbClr val="FFFFFF"/>
                </a:solidFill>
                <a:latin typeface="Arial"/>
                <a:cs typeface="Arial"/>
              </a:rPr>
              <a:t>d</a:t>
            </a:r>
            <a:r>
              <a:rPr spc="-150" dirty="0">
                <a:solidFill>
                  <a:srgbClr val="FFFFFF"/>
                </a:solidFill>
                <a:latin typeface="Arial"/>
                <a:cs typeface="Arial"/>
              </a:rPr>
              <a:t>a</a:t>
            </a:r>
            <a:r>
              <a:rPr spc="-160" dirty="0">
                <a:solidFill>
                  <a:srgbClr val="FFFFFF"/>
                </a:solidFill>
                <a:latin typeface="Arial"/>
                <a:cs typeface="Arial"/>
              </a:rPr>
              <a:t>g</a:t>
            </a:r>
            <a:r>
              <a:rPr spc="-90" dirty="0">
                <a:solidFill>
                  <a:srgbClr val="FFFFFF"/>
                </a:solidFill>
                <a:latin typeface="Arial"/>
                <a:cs typeface="Arial"/>
              </a:rPr>
              <a:t>ógi</a:t>
            </a:r>
            <a:r>
              <a:rPr spc="-120" dirty="0">
                <a:solidFill>
                  <a:srgbClr val="FFFFFF"/>
                </a:solidFill>
                <a:latin typeface="Arial"/>
                <a:cs typeface="Arial"/>
              </a:rPr>
              <a:t>c</a:t>
            </a:r>
            <a:r>
              <a:rPr spc="-55" dirty="0">
                <a:solidFill>
                  <a:srgbClr val="FFFFFF"/>
                </a:solidFill>
                <a:latin typeface="Arial"/>
                <a:cs typeface="Arial"/>
              </a:rPr>
              <a:t>o</a:t>
            </a:r>
            <a:endParaRPr dirty="0">
              <a:solidFill>
                <a:prstClr val="black"/>
              </a:solidFill>
              <a:latin typeface="Arial"/>
              <a:cs typeface="Arial"/>
            </a:endParaRPr>
          </a:p>
        </p:txBody>
      </p:sp>
      <p:sp>
        <p:nvSpPr>
          <p:cNvPr id="28" name="object 26"/>
          <p:cNvSpPr/>
          <p:nvPr/>
        </p:nvSpPr>
        <p:spPr>
          <a:xfrm>
            <a:off x="4070731" y="1576198"/>
            <a:ext cx="713105" cy="103505"/>
          </a:xfrm>
          <a:custGeom>
            <a:avLst/>
            <a:gdLst/>
            <a:ahLst/>
            <a:cxnLst/>
            <a:rect l="l" t="t" r="r" b="b"/>
            <a:pathLst>
              <a:path w="713104" h="103505">
                <a:moveTo>
                  <a:pt x="687614" y="51688"/>
                </a:moveTo>
                <a:lnTo>
                  <a:pt x="617727" y="92455"/>
                </a:lnTo>
                <a:lnTo>
                  <a:pt x="616712" y="96265"/>
                </a:lnTo>
                <a:lnTo>
                  <a:pt x="620268" y="102362"/>
                </a:lnTo>
                <a:lnTo>
                  <a:pt x="624077" y="103377"/>
                </a:lnTo>
                <a:lnTo>
                  <a:pt x="701833" y="58038"/>
                </a:lnTo>
                <a:lnTo>
                  <a:pt x="700151" y="58038"/>
                </a:lnTo>
                <a:lnTo>
                  <a:pt x="700151" y="57150"/>
                </a:lnTo>
                <a:lnTo>
                  <a:pt x="696976" y="57150"/>
                </a:lnTo>
                <a:lnTo>
                  <a:pt x="687614" y="51688"/>
                </a:lnTo>
                <a:close/>
              </a:path>
              <a:path w="713104" h="103505">
                <a:moveTo>
                  <a:pt x="676728" y="45338"/>
                </a:moveTo>
                <a:lnTo>
                  <a:pt x="0" y="45338"/>
                </a:lnTo>
                <a:lnTo>
                  <a:pt x="0" y="58038"/>
                </a:lnTo>
                <a:lnTo>
                  <a:pt x="676728" y="58038"/>
                </a:lnTo>
                <a:lnTo>
                  <a:pt x="687614" y="51688"/>
                </a:lnTo>
                <a:lnTo>
                  <a:pt x="676728" y="45338"/>
                </a:lnTo>
                <a:close/>
              </a:path>
              <a:path w="713104" h="103505">
                <a:moveTo>
                  <a:pt x="701833" y="45338"/>
                </a:moveTo>
                <a:lnTo>
                  <a:pt x="700151" y="45338"/>
                </a:lnTo>
                <a:lnTo>
                  <a:pt x="700151" y="58038"/>
                </a:lnTo>
                <a:lnTo>
                  <a:pt x="701833" y="58038"/>
                </a:lnTo>
                <a:lnTo>
                  <a:pt x="712723" y="51688"/>
                </a:lnTo>
                <a:lnTo>
                  <a:pt x="701833" y="45338"/>
                </a:lnTo>
                <a:close/>
              </a:path>
              <a:path w="713104" h="103505">
                <a:moveTo>
                  <a:pt x="696976" y="46227"/>
                </a:moveTo>
                <a:lnTo>
                  <a:pt x="687614" y="51688"/>
                </a:lnTo>
                <a:lnTo>
                  <a:pt x="696976" y="57150"/>
                </a:lnTo>
                <a:lnTo>
                  <a:pt x="696976" y="46227"/>
                </a:lnTo>
                <a:close/>
              </a:path>
              <a:path w="713104" h="103505">
                <a:moveTo>
                  <a:pt x="700151" y="46227"/>
                </a:moveTo>
                <a:lnTo>
                  <a:pt x="696976" y="46227"/>
                </a:lnTo>
                <a:lnTo>
                  <a:pt x="696976" y="57150"/>
                </a:lnTo>
                <a:lnTo>
                  <a:pt x="700151" y="57150"/>
                </a:lnTo>
                <a:lnTo>
                  <a:pt x="700151" y="46227"/>
                </a:lnTo>
                <a:close/>
              </a:path>
              <a:path w="713104" h="103505">
                <a:moveTo>
                  <a:pt x="624077" y="0"/>
                </a:moveTo>
                <a:lnTo>
                  <a:pt x="620268" y="1015"/>
                </a:lnTo>
                <a:lnTo>
                  <a:pt x="616712" y="7112"/>
                </a:lnTo>
                <a:lnTo>
                  <a:pt x="617727" y="10922"/>
                </a:lnTo>
                <a:lnTo>
                  <a:pt x="687614" y="51688"/>
                </a:lnTo>
                <a:lnTo>
                  <a:pt x="696976" y="46227"/>
                </a:lnTo>
                <a:lnTo>
                  <a:pt x="700151" y="46227"/>
                </a:lnTo>
                <a:lnTo>
                  <a:pt x="700151" y="45338"/>
                </a:lnTo>
                <a:lnTo>
                  <a:pt x="701833" y="45338"/>
                </a:lnTo>
                <a:lnTo>
                  <a:pt x="624077" y="0"/>
                </a:lnTo>
                <a:close/>
              </a:path>
            </a:pathLst>
          </a:custGeom>
          <a:solidFill>
            <a:srgbClr val="497DBA"/>
          </a:solidFill>
        </p:spPr>
        <p:txBody>
          <a:bodyPr wrap="square" lIns="0" tIns="0" rIns="0" bIns="0" rtlCol="0"/>
          <a:lstStyle/>
          <a:p>
            <a:pPr>
              <a:defRPr/>
            </a:pPr>
            <a:endParaRPr>
              <a:solidFill>
                <a:prstClr val="black"/>
              </a:solidFill>
              <a:latin typeface="Calibri" panose="020F0502020204030204"/>
            </a:endParaRPr>
          </a:p>
        </p:txBody>
      </p:sp>
      <p:cxnSp>
        <p:nvCxnSpPr>
          <p:cNvPr id="3" name="Conector recto 2">
            <a:extLst>
              <a:ext uri="{FF2B5EF4-FFF2-40B4-BE49-F238E27FC236}">
                <a16:creationId xmlns:a16="http://schemas.microsoft.com/office/drawing/2014/main" id="{6CF7E80A-45AF-497A-920B-6146338DA856}"/>
              </a:ext>
            </a:extLst>
          </p:cNvPr>
          <p:cNvCxnSpPr>
            <a:cxnSpLocks/>
          </p:cNvCxnSpPr>
          <p:nvPr/>
        </p:nvCxnSpPr>
        <p:spPr>
          <a:xfrm>
            <a:off x="3984244" y="3387789"/>
            <a:ext cx="0" cy="2145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ector recto de flecha 41">
            <a:extLst>
              <a:ext uri="{FF2B5EF4-FFF2-40B4-BE49-F238E27FC236}">
                <a16:creationId xmlns:a16="http://schemas.microsoft.com/office/drawing/2014/main" id="{0C2DDD9C-B726-4716-B685-B30221C8BC32}"/>
              </a:ext>
            </a:extLst>
          </p:cNvPr>
          <p:cNvCxnSpPr>
            <a:cxnSpLocks/>
          </p:cNvCxnSpPr>
          <p:nvPr/>
        </p:nvCxnSpPr>
        <p:spPr>
          <a:xfrm flipH="1">
            <a:off x="3635567" y="4460310"/>
            <a:ext cx="3042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762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87489" y="6623774"/>
            <a:ext cx="3328055" cy="261610"/>
          </a:xfrm>
          <a:prstGeom prst="rect">
            <a:avLst/>
          </a:prstGeom>
          <a:noFill/>
        </p:spPr>
        <p:txBody>
          <a:bodyPr wrap="square" rtlCol="0">
            <a:spAutoFit/>
          </a:bodyPr>
          <a:lstStyle/>
          <a:p>
            <a:r>
              <a:rPr lang="es-CO" sz="1100" dirty="0">
                <a:solidFill>
                  <a:prstClr val="black"/>
                </a:solidFill>
                <a:latin typeface="Calibri" panose="020F0502020204030204"/>
              </a:rPr>
              <a:t>GCO-PR-02-FR-05  versión 2 3/06/2016</a:t>
            </a:r>
          </a:p>
        </p:txBody>
      </p:sp>
      <p:sp>
        <p:nvSpPr>
          <p:cNvPr id="9" name="Título 2"/>
          <p:cNvSpPr txBox="1">
            <a:spLocks/>
          </p:cNvSpPr>
          <p:nvPr/>
        </p:nvSpPr>
        <p:spPr bwMode="auto">
          <a:xfrm>
            <a:off x="1524000" y="186667"/>
            <a:ext cx="47515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MX" sz="4800" dirty="0">
                <a:solidFill>
                  <a:srgbClr val="44546A">
                    <a:lumMod val="50000"/>
                  </a:srgbClr>
                </a:solidFill>
                <a:latin typeface="Constantia" panose="02030602050306030303" pitchFamily="18" charset="0"/>
              </a:rPr>
              <a:t>Convocatoria</a:t>
            </a:r>
          </a:p>
        </p:txBody>
      </p:sp>
      <p:pic>
        <p:nvPicPr>
          <p:cNvPr id="2050" name="Picture 2">
            <a:extLst>
              <a:ext uri="{FF2B5EF4-FFF2-40B4-BE49-F238E27FC236}">
                <a16:creationId xmlns:a16="http://schemas.microsoft.com/office/drawing/2014/main" id="{26CC9C73-B5E0-47B9-AB31-4EC8B5180A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8852" y="1441984"/>
            <a:ext cx="5654296" cy="28271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a 11">
            <a:extLst>
              <a:ext uri="{FF2B5EF4-FFF2-40B4-BE49-F238E27FC236}">
                <a16:creationId xmlns:a16="http://schemas.microsoft.com/office/drawing/2014/main" id="{78E2146F-72DA-44AD-8662-5780B4DE0D57}"/>
              </a:ext>
            </a:extLst>
          </p:cNvPr>
          <p:cNvGraphicFramePr>
            <a:graphicFrameLocks noGrp="1"/>
          </p:cNvGraphicFramePr>
          <p:nvPr/>
        </p:nvGraphicFramePr>
        <p:xfrm>
          <a:off x="2153887" y="3629617"/>
          <a:ext cx="7861112" cy="1927860"/>
        </p:xfrm>
        <a:graphic>
          <a:graphicData uri="http://schemas.openxmlformats.org/drawingml/2006/table">
            <a:tbl>
              <a:tblPr/>
              <a:tblGrid>
                <a:gridCol w="7861112">
                  <a:extLst>
                    <a:ext uri="{9D8B030D-6E8A-4147-A177-3AD203B41FA5}">
                      <a16:colId xmlns:a16="http://schemas.microsoft.com/office/drawing/2014/main" val="2285611656"/>
                    </a:ext>
                  </a:extLst>
                </a:gridCol>
              </a:tblGrid>
              <a:tr h="306689">
                <a:tc>
                  <a:txBody>
                    <a:bodyPr/>
                    <a:lstStyle/>
                    <a:p>
                      <a:endParaRPr lang="es-ES" dirty="0">
                        <a:solidFill>
                          <a:srgbClr val="3F3F3F"/>
                        </a:solidFill>
                        <a:effectLst/>
                      </a:endParaRPr>
                    </a:p>
                  </a:txBody>
                  <a:tcPr marL="47625" marR="47625" marT="47625" marB="47625" anchor="ctr">
                    <a:lnL>
                      <a:noFill/>
                    </a:lnL>
                    <a:lnR>
                      <a:noFill/>
                    </a:lnR>
                    <a:lnT>
                      <a:noFill/>
                    </a:lnT>
                    <a:lnB>
                      <a:noFill/>
                    </a:lnB>
                    <a:solidFill>
                      <a:srgbClr val="FFFFFF"/>
                    </a:solidFill>
                  </a:tcPr>
                </a:tc>
                <a:extLst>
                  <a:ext uri="{0D108BD9-81ED-4DB2-BD59-A6C34878D82A}">
                    <a16:rowId xmlns:a16="http://schemas.microsoft.com/office/drawing/2014/main" val="514530469"/>
                  </a:ext>
                </a:extLst>
              </a:tr>
              <a:tr h="1495504">
                <a:tc>
                  <a:txBody>
                    <a:bodyPr/>
                    <a:lstStyle/>
                    <a:p>
                      <a:pPr algn="just"/>
                      <a:r>
                        <a:rPr lang="es-ES" sz="1600" dirty="0">
                          <a:solidFill>
                            <a:srgbClr val="3F3F3F"/>
                          </a:solidFill>
                          <a:effectLst/>
                          <a:latin typeface="Constantia" panose="02030602050306030303" pitchFamily="18" charset="0"/>
                        </a:rPr>
                        <a:t>La convocatoria es cerrada, dirigida a profesionales con vinculación directa o indirecta a la CAR (Funcionarios y/o Contratistas) y/o procesos institucionales técnicos, jurídicos y sociales, para que postulen temáticas de índole socioambiental, las cuales son el insumo para la elaboración de propuestas de paquetes pedagógicos, con el fin de apalancar sus procesos de intervención con las comunidades del territorio CAR para la protección, conservación y manejo de los recursos naturales.</a:t>
                      </a:r>
                    </a:p>
                  </a:txBody>
                  <a:tcPr marL="47625" marR="47625" marT="47625" marB="47625" anchor="ctr">
                    <a:lnL>
                      <a:noFill/>
                    </a:lnL>
                    <a:lnR>
                      <a:noFill/>
                    </a:lnR>
                    <a:lnT>
                      <a:noFill/>
                    </a:lnT>
                    <a:lnB>
                      <a:noFill/>
                    </a:lnB>
                    <a:solidFill>
                      <a:srgbClr val="FFFFFF"/>
                    </a:solidFill>
                  </a:tcPr>
                </a:tc>
                <a:extLst>
                  <a:ext uri="{0D108BD9-81ED-4DB2-BD59-A6C34878D82A}">
                    <a16:rowId xmlns:a16="http://schemas.microsoft.com/office/drawing/2014/main" val="3588413344"/>
                  </a:ext>
                </a:extLst>
              </a:tr>
            </a:tbl>
          </a:graphicData>
        </a:graphic>
      </p:graphicFrame>
    </p:spTree>
    <p:extLst>
      <p:ext uri="{BB962C8B-B14F-4D97-AF65-F5344CB8AC3E}">
        <p14:creationId xmlns:p14="http://schemas.microsoft.com/office/powerpoint/2010/main" val="2485812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87489" y="6623774"/>
            <a:ext cx="3328055" cy="261610"/>
          </a:xfrm>
          <a:prstGeom prst="rect">
            <a:avLst/>
          </a:prstGeom>
          <a:noFill/>
        </p:spPr>
        <p:txBody>
          <a:bodyPr wrap="square" rtlCol="0">
            <a:spAutoFit/>
          </a:bodyPr>
          <a:lstStyle/>
          <a:p>
            <a:r>
              <a:rPr lang="es-CO" sz="1100" dirty="0">
                <a:solidFill>
                  <a:prstClr val="black"/>
                </a:solidFill>
                <a:latin typeface="Calibri" panose="020F0502020204030204"/>
              </a:rPr>
              <a:t>GCO-PR-02-FR-05  versión 2 3/06/2016</a:t>
            </a:r>
          </a:p>
        </p:txBody>
      </p:sp>
      <p:sp>
        <p:nvSpPr>
          <p:cNvPr id="9" name="Título 2"/>
          <p:cNvSpPr txBox="1">
            <a:spLocks/>
          </p:cNvSpPr>
          <p:nvPr/>
        </p:nvSpPr>
        <p:spPr bwMode="auto">
          <a:xfrm>
            <a:off x="1487488" y="425697"/>
            <a:ext cx="753441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MX" sz="4800" dirty="0">
                <a:solidFill>
                  <a:srgbClr val="44546A">
                    <a:lumMod val="50000"/>
                  </a:srgbClr>
                </a:solidFill>
                <a:latin typeface="Constantia" panose="02030602050306030303" pitchFamily="18" charset="0"/>
              </a:rPr>
              <a:t>Selección Ejes temáticos</a:t>
            </a:r>
          </a:p>
        </p:txBody>
      </p:sp>
      <p:sp>
        <p:nvSpPr>
          <p:cNvPr id="6" name="Marcador de contenido 2">
            <a:extLst>
              <a:ext uri="{FF2B5EF4-FFF2-40B4-BE49-F238E27FC236}">
                <a16:creationId xmlns:a16="http://schemas.microsoft.com/office/drawing/2014/main" id="{1704EA2D-0502-433B-8F06-0AF89F95E762}"/>
              </a:ext>
            </a:extLst>
          </p:cNvPr>
          <p:cNvSpPr txBox="1">
            <a:spLocks/>
          </p:cNvSpPr>
          <p:nvPr/>
        </p:nvSpPr>
        <p:spPr>
          <a:xfrm>
            <a:off x="2083559" y="2347415"/>
            <a:ext cx="4352783" cy="24190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CO" i="1" dirty="0">
                <a:solidFill>
                  <a:prstClr val="black"/>
                </a:solidFill>
                <a:latin typeface="Constantia" panose="02030602050306030303" pitchFamily="18" charset="0"/>
              </a:rPr>
              <a:t>Totalidad de respuestas</a:t>
            </a:r>
          </a:p>
          <a:p>
            <a:pPr marL="0" indent="0" algn="ctr">
              <a:buNone/>
            </a:pPr>
            <a:r>
              <a:rPr lang="es-CO" i="1" dirty="0">
                <a:solidFill>
                  <a:prstClr val="black"/>
                </a:solidFill>
                <a:latin typeface="Constantia" panose="02030602050306030303" pitchFamily="18" charset="0"/>
              </a:rPr>
              <a:t>Colaborador CAR</a:t>
            </a:r>
          </a:p>
          <a:p>
            <a:pPr marL="0" indent="0" algn="ctr">
              <a:buNone/>
            </a:pPr>
            <a:r>
              <a:rPr lang="es-CO" i="1" dirty="0">
                <a:solidFill>
                  <a:prstClr val="black"/>
                </a:solidFill>
                <a:latin typeface="Constantia" panose="02030602050306030303" pitchFamily="18" charset="0"/>
              </a:rPr>
              <a:t>Grupo poblacional definido</a:t>
            </a:r>
          </a:p>
          <a:p>
            <a:pPr marL="0" indent="0" algn="ctr">
              <a:buNone/>
            </a:pPr>
            <a:r>
              <a:rPr lang="es-CO" i="1" dirty="0">
                <a:solidFill>
                  <a:prstClr val="black"/>
                </a:solidFill>
                <a:latin typeface="Constantia" panose="02030602050306030303" pitchFamily="18" charset="0"/>
              </a:rPr>
              <a:t>Ejecución o proyección corto plazo</a:t>
            </a:r>
          </a:p>
          <a:p>
            <a:pPr marL="0" indent="0" algn="ctr">
              <a:buNone/>
            </a:pPr>
            <a:endParaRPr lang="es-CO" i="1" dirty="0">
              <a:solidFill>
                <a:prstClr val="black"/>
              </a:solidFill>
              <a:latin typeface="Constantia" panose="02030602050306030303" pitchFamily="18" charset="0"/>
            </a:endParaRPr>
          </a:p>
        </p:txBody>
      </p:sp>
      <p:sp>
        <p:nvSpPr>
          <p:cNvPr id="7" name="Marcador de contenido 2">
            <a:extLst>
              <a:ext uri="{FF2B5EF4-FFF2-40B4-BE49-F238E27FC236}">
                <a16:creationId xmlns:a16="http://schemas.microsoft.com/office/drawing/2014/main" id="{A75BC0DD-2423-4E80-88FB-7CFE543C885D}"/>
              </a:ext>
            </a:extLst>
          </p:cNvPr>
          <p:cNvSpPr txBox="1">
            <a:spLocks/>
          </p:cNvSpPr>
          <p:nvPr/>
        </p:nvSpPr>
        <p:spPr>
          <a:xfrm>
            <a:off x="7079492" y="1905217"/>
            <a:ext cx="3028950" cy="36494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CO" sz="2000" i="1" dirty="0">
                <a:solidFill>
                  <a:prstClr val="black"/>
                </a:solidFill>
                <a:latin typeface="Constantia" panose="02030602050306030303" pitchFamily="18" charset="0"/>
              </a:rPr>
              <a:t>Pertinencia: Listado “lo realizado”, misionalidad</a:t>
            </a:r>
          </a:p>
          <a:p>
            <a:pPr marL="0" indent="0" algn="ctr">
              <a:buNone/>
            </a:pPr>
            <a:r>
              <a:rPr lang="es-CO" sz="2000" i="1" dirty="0">
                <a:solidFill>
                  <a:prstClr val="black"/>
                </a:solidFill>
                <a:latin typeface="Constantia" panose="02030602050306030303" pitchFamily="18" charset="0"/>
              </a:rPr>
              <a:t>Interés: Acompañamiento técnico y del implementador.</a:t>
            </a:r>
          </a:p>
          <a:p>
            <a:pPr marL="0" indent="0" algn="ctr">
              <a:buNone/>
            </a:pPr>
            <a:r>
              <a:rPr lang="es-CO" sz="2000" i="1" dirty="0">
                <a:solidFill>
                  <a:prstClr val="black"/>
                </a:solidFill>
                <a:latin typeface="Constantia" panose="02030602050306030303" pitchFamily="18" charset="0"/>
              </a:rPr>
              <a:t>Espacios de implementación definidos.</a:t>
            </a:r>
          </a:p>
          <a:p>
            <a:pPr marL="0" indent="0" algn="ctr">
              <a:buNone/>
            </a:pPr>
            <a:r>
              <a:rPr lang="es-CO" sz="2000" i="1" dirty="0">
                <a:solidFill>
                  <a:prstClr val="black"/>
                </a:solidFill>
                <a:latin typeface="Constantia" panose="02030602050306030303" pitchFamily="18" charset="0"/>
              </a:rPr>
              <a:t>Contenido documentado y validado técnicamente desde la CAR.</a:t>
            </a:r>
          </a:p>
          <a:p>
            <a:pPr marL="0" indent="0" algn="ctr">
              <a:buNone/>
            </a:pPr>
            <a:endParaRPr lang="es-CO" i="1" dirty="0">
              <a:solidFill>
                <a:prstClr val="black"/>
              </a:solidFill>
              <a:latin typeface="Constantia" panose="02030602050306030303" pitchFamily="18" charset="0"/>
            </a:endParaRPr>
          </a:p>
        </p:txBody>
      </p:sp>
    </p:spTree>
    <p:extLst>
      <p:ext uri="{BB962C8B-B14F-4D97-AF65-F5344CB8AC3E}">
        <p14:creationId xmlns:p14="http://schemas.microsoft.com/office/powerpoint/2010/main" val="1220592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87489" y="6623774"/>
            <a:ext cx="3328055" cy="261610"/>
          </a:xfrm>
          <a:prstGeom prst="rect">
            <a:avLst/>
          </a:prstGeom>
          <a:noFill/>
        </p:spPr>
        <p:txBody>
          <a:bodyPr wrap="square" rtlCol="0">
            <a:spAutoFit/>
          </a:bodyPr>
          <a:lstStyle/>
          <a:p>
            <a:r>
              <a:rPr lang="es-CO" sz="1100" dirty="0">
                <a:solidFill>
                  <a:prstClr val="black"/>
                </a:solidFill>
                <a:latin typeface="Calibri" panose="020F0502020204030204"/>
              </a:rPr>
              <a:t>GCO-PR-02-FR-05  versión 2 3/06/2016</a:t>
            </a:r>
          </a:p>
        </p:txBody>
      </p:sp>
      <p:sp>
        <p:nvSpPr>
          <p:cNvPr id="9" name="Título 2"/>
          <p:cNvSpPr txBox="1">
            <a:spLocks/>
          </p:cNvSpPr>
          <p:nvPr/>
        </p:nvSpPr>
        <p:spPr bwMode="auto">
          <a:xfrm>
            <a:off x="1961156" y="122830"/>
            <a:ext cx="64417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MX" sz="4800" dirty="0">
                <a:solidFill>
                  <a:srgbClr val="44546A">
                    <a:lumMod val="50000"/>
                  </a:srgbClr>
                </a:solidFill>
                <a:latin typeface="Constantia" panose="02030602050306030303" pitchFamily="18" charset="0"/>
              </a:rPr>
              <a:t>Planeación Estratégica</a:t>
            </a:r>
          </a:p>
        </p:txBody>
      </p:sp>
      <p:sp>
        <p:nvSpPr>
          <p:cNvPr id="6" name="Marcador de contenido 2">
            <a:extLst>
              <a:ext uri="{FF2B5EF4-FFF2-40B4-BE49-F238E27FC236}">
                <a16:creationId xmlns:a16="http://schemas.microsoft.com/office/drawing/2014/main" id="{1704EA2D-0502-433B-8F06-0AF89F95E762}"/>
              </a:ext>
            </a:extLst>
          </p:cNvPr>
          <p:cNvSpPr txBox="1">
            <a:spLocks/>
          </p:cNvSpPr>
          <p:nvPr/>
        </p:nvSpPr>
        <p:spPr>
          <a:xfrm>
            <a:off x="2070338" y="1801505"/>
            <a:ext cx="8269690" cy="39919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2250" marR="213360" indent="0" algn="ctr">
              <a:lnSpc>
                <a:spcPct val="100000"/>
              </a:lnSpc>
              <a:spcBef>
                <a:spcPts val="570"/>
              </a:spcBef>
              <a:buNone/>
              <a:defRPr/>
            </a:pPr>
            <a:r>
              <a:rPr lang="es-ES" spc="-85" dirty="0">
                <a:solidFill>
                  <a:prstClr val="black"/>
                </a:solidFill>
                <a:latin typeface="Constantia" panose="02030602050306030303" pitchFamily="18" charset="0"/>
                <a:cs typeface="Arial"/>
              </a:rPr>
              <a:t>Se ha definido: Proyecto/</a:t>
            </a:r>
            <a:r>
              <a:rPr lang="es-ES" spc="-50" dirty="0">
                <a:solidFill>
                  <a:prstClr val="black"/>
                </a:solidFill>
                <a:latin typeface="Constantia" panose="02030602050306030303" pitchFamily="18" charset="0"/>
                <a:cs typeface="Arial"/>
              </a:rPr>
              <a:t>procedimiento/meta</a:t>
            </a:r>
          </a:p>
          <a:p>
            <a:pPr marL="222250" marR="213360" indent="0" algn="ctr">
              <a:lnSpc>
                <a:spcPct val="100000"/>
              </a:lnSpc>
              <a:spcBef>
                <a:spcPts val="570"/>
              </a:spcBef>
              <a:buNone/>
              <a:defRPr/>
            </a:pPr>
            <a:r>
              <a:rPr lang="es-ES" spc="-120" dirty="0">
                <a:solidFill>
                  <a:prstClr val="black"/>
                </a:solidFill>
                <a:latin typeface="Constantia" panose="02030602050306030303" pitchFamily="18" charset="0"/>
                <a:cs typeface="Arial"/>
              </a:rPr>
              <a:t>Recurso </a:t>
            </a:r>
            <a:r>
              <a:rPr lang="es-ES" spc="-55" dirty="0">
                <a:solidFill>
                  <a:prstClr val="black"/>
                </a:solidFill>
                <a:latin typeface="Constantia" panose="02030602050306030303" pitchFamily="18" charset="0"/>
                <a:cs typeface="Arial"/>
              </a:rPr>
              <a:t>ambiental </a:t>
            </a:r>
          </a:p>
          <a:p>
            <a:pPr marL="222250" marR="213360" indent="0" algn="ctr">
              <a:lnSpc>
                <a:spcPct val="100000"/>
              </a:lnSpc>
              <a:spcBef>
                <a:spcPts val="570"/>
              </a:spcBef>
              <a:buNone/>
              <a:defRPr/>
            </a:pPr>
            <a:r>
              <a:rPr lang="es-ES" spc="-145" dirty="0">
                <a:solidFill>
                  <a:prstClr val="black"/>
                </a:solidFill>
                <a:latin typeface="Constantia" panose="02030602050306030303" pitchFamily="18" charset="0"/>
                <a:cs typeface="Arial"/>
              </a:rPr>
              <a:t>¿Para </a:t>
            </a:r>
            <a:r>
              <a:rPr lang="es-ES" spc="-75" dirty="0">
                <a:solidFill>
                  <a:prstClr val="black"/>
                </a:solidFill>
                <a:latin typeface="Constantia" panose="02030602050306030303" pitchFamily="18" charset="0"/>
                <a:cs typeface="Arial"/>
              </a:rPr>
              <a:t>quién? </a:t>
            </a:r>
            <a:r>
              <a:rPr lang="es-ES" spc="-95" dirty="0">
                <a:solidFill>
                  <a:prstClr val="black"/>
                </a:solidFill>
                <a:latin typeface="Constantia" panose="02030602050306030303" pitchFamily="18" charset="0"/>
                <a:cs typeface="Arial"/>
              </a:rPr>
              <a:t>Población  </a:t>
            </a:r>
            <a:r>
              <a:rPr lang="es-ES" spc="-35" dirty="0">
                <a:solidFill>
                  <a:prstClr val="black"/>
                </a:solidFill>
                <a:latin typeface="Constantia" panose="02030602050306030303" pitchFamily="18" charset="0"/>
                <a:cs typeface="Arial"/>
              </a:rPr>
              <a:t>objetivo</a:t>
            </a:r>
            <a:endParaRPr lang="es-ES" dirty="0">
              <a:solidFill>
                <a:prstClr val="black"/>
              </a:solidFill>
              <a:latin typeface="Constantia" panose="02030602050306030303" pitchFamily="18" charset="0"/>
              <a:cs typeface="Arial"/>
            </a:endParaRPr>
          </a:p>
          <a:p>
            <a:pPr marL="222250" marR="213360" indent="0" algn="ctr">
              <a:lnSpc>
                <a:spcPct val="100000"/>
              </a:lnSpc>
              <a:spcBef>
                <a:spcPts val="570"/>
              </a:spcBef>
              <a:buNone/>
              <a:defRPr/>
            </a:pPr>
            <a:r>
              <a:rPr lang="es-ES" spc="-130" dirty="0">
                <a:solidFill>
                  <a:prstClr val="black"/>
                </a:solidFill>
                <a:latin typeface="Constantia" panose="02030602050306030303" pitchFamily="18" charset="0"/>
                <a:cs typeface="Arial"/>
              </a:rPr>
              <a:t>¿Con </a:t>
            </a:r>
            <a:r>
              <a:rPr lang="es-ES" spc="-75" dirty="0">
                <a:solidFill>
                  <a:prstClr val="black"/>
                </a:solidFill>
                <a:latin typeface="Constantia" panose="02030602050306030303" pitchFamily="18" charset="0"/>
                <a:cs typeface="Arial"/>
              </a:rPr>
              <a:t>quién? </a:t>
            </a:r>
            <a:r>
              <a:rPr lang="es-ES" spc="-90" dirty="0">
                <a:solidFill>
                  <a:prstClr val="black"/>
                </a:solidFill>
                <a:latin typeface="Constantia" panose="02030602050306030303" pitchFamily="18" charset="0"/>
                <a:cs typeface="Arial"/>
              </a:rPr>
              <a:t>Colaborador CAR</a:t>
            </a:r>
            <a:r>
              <a:rPr lang="es-ES" spc="-65" dirty="0">
                <a:solidFill>
                  <a:prstClr val="black"/>
                </a:solidFill>
                <a:latin typeface="Constantia" panose="02030602050306030303" pitchFamily="18" charset="0"/>
                <a:cs typeface="Arial"/>
              </a:rPr>
              <a:t> </a:t>
            </a:r>
            <a:r>
              <a:rPr lang="es-ES" spc="-75" dirty="0">
                <a:solidFill>
                  <a:prstClr val="black"/>
                </a:solidFill>
                <a:latin typeface="Constantia" panose="02030602050306030303" pitchFamily="18" charset="0"/>
                <a:cs typeface="Arial"/>
              </a:rPr>
              <a:t>que </a:t>
            </a:r>
            <a:r>
              <a:rPr lang="es-ES" spc="-100" dirty="0">
                <a:solidFill>
                  <a:prstClr val="black"/>
                </a:solidFill>
                <a:latin typeface="Constantia" panose="02030602050306030303" pitchFamily="18" charset="0"/>
                <a:cs typeface="Arial"/>
              </a:rPr>
              <a:t>acompaña  </a:t>
            </a:r>
            <a:r>
              <a:rPr lang="es-ES" spc="-65" dirty="0">
                <a:solidFill>
                  <a:prstClr val="black"/>
                </a:solidFill>
                <a:latin typeface="Constantia" panose="02030602050306030303" pitchFamily="18" charset="0"/>
                <a:cs typeface="Arial"/>
              </a:rPr>
              <a:t>técnicamente</a:t>
            </a:r>
          </a:p>
          <a:p>
            <a:pPr marL="222250" marR="213360" indent="0" algn="ctr">
              <a:lnSpc>
                <a:spcPct val="100000"/>
              </a:lnSpc>
              <a:spcBef>
                <a:spcPts val="570"/>
              </a:spcBef>
              <a:buNone/>
              <a:defRPr/>
            </a:pPr>
            <a:r>
              <a:rPr lang="es-ES" spc="-90" dirty="0">
                <a:solidFill>
                  <a:prstClr val="black"/>
                </a:solidFill>
                <a:latin typeface="Constantia" panose="02030602050306030303" pitchFamily="18" charset="0"/>
                <a:cs typeface="Arial"/>
              </a:rPr>
              <a:t>Contenidos </a:t>
            </a:r>
            <a:r>
              <a:rPr lang="es-ES" spc="-75" dirty="0">
                <a:solidFill>
                  <a:prstClr val="black"/>
                </a:solidFill>
                <a:latin typeface="Constantia" panose="02030602050306030303" pitchFamily="18" charset="0"/>
                <a:cs typeface="Arial"/>
              </a:rPr>
              <a:t>propuestos- referentes bibliográficos</a:t>
            </a:r>
          </a:p>
          <a:p>
            <a:pPr marL="222250" marR="213360" indent="0" algn="ctr">
              <a:lnSpc>
                <a:spcPct val="100000"/>
              </a:lnSpc>
              <a:spcBef>
                <a:spcPts val="570"/>
              </a:spcBef>
              <a:buNone/>
              <a:defRPr/>
            </a:pPr>
            <a:r>
              <a:rPr lang="es-ES" spc="-140" dirty="0">
                <a:solidFill>
                  <a:prstClr val="black"/>
                </a:solidFill>
                <a:latin typeface="Constantia" panose="02030602050306030303" pitchFamily="18" charset="0"/>
                <a:cs typeface="Arial"/>
              </a:rPr>
              <a:t>¿Cómo? </a:t>
            </a:r>
            <a:r>
              <a:rPr lang="es-ES" spc="-195" dirty="0">
                <a:solidFill>
                  <a:prstClr val="black"/>
                </a:solidFill>
                <a:latin typeface="Constantia" panose="02030602050306030303" pitchFamily="18" charset="0"/>
                <a:cs typeface="Arial"/>
              </a:rPr>
              <a:t>En </a:t>
            </a:r>
            <a:r>
              <a:rPr lang="es-ES" spc="-75" dirty="0">
                <a:solidFill>
                  <a:prstClr val="black"/>
                </a:solidFill>
                <a:latin typeface="Constantia" panose="02030602050306030303" pitchFamily="18" charset="0"/>
                <a:cs typeface="Arial"/>
              </a:rPr>
              <a:t>qué </a:t>
            </a:r>
            <a:r>
              <a:rPr lang="es-ES" spc="-110" dirty="0">
                <a:solidFill>
                  <a:prstClr val="black"/>
                </a:solidFill>
                <a:latin typeface="Constantia" panose="02030602050306030303" pitchFamily="18" charset="0"/>
                <a:cs typeface="Arial"/>
              </a:rPr>
              <a:t>espacios </a:t>
            </a:r>
            <a:r>
              <a:rPr lang="es-ES" spc="-160" dirty="0">
                <a:solidFill>
                  <a:prstClr val="black"/>
                </a:solidFill>
                <a:latin typeface="Constantia" panose="02030602050306030303" pitchFamily="18" charset="0"/>
                <a:cs typeface="Arial"/>
              </a:rPr>
              <a:t>se  implementa</a:t>
            </a:r>
            <a:endParaRPr lang="es-ES" dirty="0">
              <a:solidFill>
                <a:prstClr val="black"/>
              </a:solidFill>
              <a:latin typeface="Constantia" panose="02030602050306030303" pitchFamily="18" charset="0"/>
              <a:cs typeface="Arial"/>
            </a:endParaRPr>
          </a:p>
          <a:p>
            <a:pPr marL="222250" marR="213360" indent="0" algn="ctr">
              <a:lnSpc>
                <a:spcPct val="100000"/>
              </a:lnSpc>
              <a:spcBef>
                <a:spcPts val="570"/>
              </a:spcBef>
              <a:buNone/>
              <a:defRPr/>
            </a:pPr>
            <a:r>
              <a:rPr lang="es-ES" spc="-95" dirty="0">
                <a:solidFill>
                  <a:prstClr val="black"/>
                </a:solidFill>
                <a:latin typeface="Constantia" panose="02030602050306030303" pitchFamily="18" charset="0"/>
                <a:cs typeface="Arial"/>
              </a:rPr>
              <a:t>¿Dónde?</a:t>
            </a:r>
            <a:r>
              <a:rPr lang="es-ES" spc="-140" dirty="0">
                <a:solidFill>
                  <a:prstClr val="black"/>
                </a:solidFill>
                <a:latin typeface="Constantia" panose="02030602050306030303" pitchFamily="18" charset="0"/>
                <a:cs typeface="Arial"/>
              </a:rPr>
              <a:t> </a:t>
            </a:r>
            <a:r>
              <a:rPr lang="es-ES" spc="-75" dirty="0">
                <a:solidFill>
                  <a:prstClr val="black"/>
                </a:solidFill>
                <a:latin typeface="Constantia" panose="02030602050306030303" pitchFamily="18" charset="0"/>
                <a:cs typeface="Arial"/>
              </a:rPr>
              <a:t>Georreferenciación</a:t>
            </a:r>
            <a:endParaRPr lang="es-ES" dirty="0">
              <a:solidFill>
                <a:prstClr val="black"/>
              </a:solidFill>
              <a:latin typeface="Constantia" panose="02030602050306030303" pitchFamily="18" charset="0"/>
              <a:cs typeface="Arial"/>
            </a:endParaRPr>
          </a:p>
          <a:p>
            <a:pPr marL="0" indent="0" algn="ctr">
              <a:buNone/>
            </a:pPr>
            <a:endParaRPr lang="es-CO" i="1" dirty="0">
              <a:solidFill>
                <a:prstClr val="black"/>
              </a:solidFill>
              <a:latin typeface="Constantia" panose="02030602050306030303" pitchFamily="18" charset="0"/>
            </a:endParaRPr>
          </a:p>
        </p:txBody>
      </p:sp>
    </p:spTree>
    <p:extLst>
      <p:ext uri="{BB962C8B-B14F-4D97-AF65-F5344CB8AC3E}">
        <p14:creationId xmlns:p14="http://schemas.microsoft.com/office/powerpoint/2010/main" val="2246706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87489" y="6623774"/>
            <a:ext cx="3328055" cy="261610"/>
          </a:xfrm>
          <a:prstGeom prst="rect">
            <a:avLst/>
          </a:prstGeom>
          <a:noFill/>
        </p:spPr>
        <p:txBody>
          <a:bodyPr wrap="square" rtlCol="0">
            <a:spAutoFit/>
          </a:bodyPr>
          <a:lstStyle/>
          <a:p>
            <a:r>
              <a:rPr lang="es-CO" sz="1100" dirty="0">
                <a:solidFill>
                  <a:prstClr val="black"/>
                </a:solidFill>
                <a:latin typeface="Calibri" panose="020F0502020204030204"/>
              </a:rPr>
              <a:t>GCO-PR-02-FR-05  versión 2 3/06/2016</a:t>
            </a:r>
          </a:p>
        </p:txBody>
      </p:sp>
      <p:sp>
        <p:nvSpPr>
          <p:cNvPr id="9" name="Título 2"/>
          <p:cNvSpPr txBox="1">
            <a:spLocks/>
          </p:cNvSpPr>
          <p:nvPr/>
        </p:nvSpPr>
        <p:spPr bwMode="auto">
          <a:xfrm>
            <a:off x="1594672" y="0"/>
            <a:ext cx="64417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MX" sz="4800" dirty="0">
                <a:solidFill>
                  <a:srgbClr val="44546A">
                    <a:lumMod val="50000"/>
                  </a:srgbClr>
                </a:solidFill>
                <a:latin typeface="Constantia" panose="02030602050306030303" pitchFamily="18" charset="0"/>
              </a:rPr>
              <a:t>Planeación Estratégica</a:t>
            </a:r>
          </a:p>
        </p:txBody>
      </p:sp>
      <p:sp>
        <p:nvSpPr>
          <p:cNvPr id="6" name="Marcador de contenido 2">
            <a:extLst>
              <a:ext uri="{FF2B5EF4-FFF2-40B4-BE49-F238E27FC236}">
                <a16:creationId xmlns:a16="http://schemas.microsoft.com/office/drawing/2014/main" id="{1704EA2D-0502-433B-8F06-0AF89F95E762}"/>
              </a:ext>
            </a:extLst>
          </p:cNvPr>
          <p:cNvSpPr txBox="1">
            <a:spLocks/>
          </p:cNvSpPr>
          <p:nvPr/>
        </p:nvSpPr>
        <p:spPr>
          <a:xfrm>
            <a:off x="1961155" y="1030406"/>
            <a:ext cx="8269690" cy="47971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9079" indent="0">
              <a:lnSpc>
                <a:spcPct val="100000"/>
              </a:lnSpc>
              <a:spcBef>
                <a:spcPts val="0"/>
              </a:spcBef>
              <a:buNone/>
              <a:defRPr/>
            </a:pPr>
            <a:endParaRPr lang="es-ES" spc="-130" dirty="0">
              <a:solidFill>
                <a:prstClr val="black"/>
              </a:solidFill>
              <a:latin typeface="Arial"/>
              <a:cs typeface="Arial"/>
            </a:endParaRPr>
          </a:p>
          <a:p>
            <a:pPr marL="259079" indent="0">
              <a:lnSpc>
                <a:spcPct val="100000"/>
              </a:lnSpc>
              <a:spcBef>
                <a:spcPts val="0"/>
              </a:spcBef>
              <a:buNone/>
              <a:defRPr/>
            </a:pPr>
            <a:r>
              <a:rPr lang="es-ES" spc="-130" dirty="0">
                <a:solidFill>
                  <a:prstClr val="black"/>
                </a:solidFill>
                <a:latin typeface="Constantia" panose="02030602050306030303" pitchFamily="18" charset="0"/>
                <a:cs typeface="Arial"/>
              </a:rPr>
              <a:t>Definir:</a:t>
            </a:r>
          </a:p>
          <a:p>
            <a:pPr marL="259079" indent="0">
              <a:lnSpc>
                <a:spcPct val="100000"/>
              </a:lnSpc>
              <a:spcBef>
                <a:spcPts val="0"/>
              </a:spcBef>
              <a:buNone/>
              <a:defRPr/>
            </a:pPr>
            <a:endParaRPr lang="es-ES" spc="-130" dirty="0">
              <a:solidFill>
                <a:prstClr val="black"/>
              </a:solidFill>
              <a:latin typeface="Constantia" panose="02030602050306030303" pitchFamily="18" charset="0"/>
              <a:cs typeface="Arial"/>
            </a:endParaRPr>
          </a:p>
          <a:p>
            <a:pPr marL="259079" indent="0">
              <a:lnSpc>
                <a:spcPct val="100000"/>
              </a:lnSpc>
              <a:spcBef>
                <a:spcPts val="0"/>
              </a:spcBef>
              <a:buNone/>
              <a:defRPr/>
            </a:pPr>
            <a:r>
              <a:rPr lang="es-ES" spc="-130" dirty="0">
                <a:solidFill>
                  <a:prstClr val="black"/>
                </a:solidFill>
                <a:latin typeface="Constantia" panose="02030602050306030303" pitchFamily="18" charset="0"/>
                <a:cs typeface="Arial"/>
              </a:rPr>
              <a:t>¿Qué? </a:t>
            </a:r>
            <a:r>
              <a:rPr lang="es-ES" spc="-90" dirty="0">
                <a:solidFill>
                  <a:prstClr val="black"/>
                </a:solidFill>
                <a:latin typeface="Constantia" panose="02030602050306030303" pitchFamily="18" charset="0"/>
                <a:cs typeface="Arial"/>
              </a:rPr>
              <a:t>(Elementos </a:t>
            </a:r>
            <a:r>
              <a:rPr lang="es-ES" spc="-75" dirty="0">
                <a:solidFill>
                  <a:prstClr val="black"/>
                </a:solidFill>
                <a:latin typeface="Constantia" panose="02030602050306030303" pitchFamily="18" charset="0"/>
                <a:cs typeface="Arial"/>
              </a:rPr>
              <a:t>que </a:t>
            </a:r>
            <a:r>
              <a:rPr lang="es-ES" spc="-25" dirty="0">
                <a:solidFill>
                  <a:prstClr val="black"/>
                </a:solidFill>
                <a:latin typeface="Constantia" panose="02030602050306030303" pitchFamily="18" charset="0"/>
                <a:cs typeface="Arial"/>
              </a:rPr>
              <a:t>lo </a:t>
            </a:r>
            <a:r>
              <a:rPr lang="es-ES" spc="-75" dirty="0">
                <a:solidFill>
                  <a:prstClr val="black"/>
                </a:solidFill>
                <a:latin typeface="Constantia" panose="02030602050306030303" pitchFamily="18" charset="0"/>
                <a:cs typeface="Arial"/>
              </a:rPr>
              <a:t>componen)</a:t>
            </a:r>
          </a:p>
          <a:p>
            <a:pPr marL="259079" indent="0">
              <a:lnSpc>
                <a:spcPct val="100000"/>
              </a:lnSpc>
              <a:spcBef>
                <a:spcPts val="0"/>
              </a:spcBef>
              <a:buNone/>
              <a:defRPr/>
            </a:pPr>
            <a:endParaRPr lang="es-ES" dirty="0">
              <a:solidFill>
                <a:prstClr val="black"/>
              </a:solidFill>
              <a:latin typeface="Constantia" panose="02030602050306030303" pitchFamily="18" charset="0"/>
              <a:cs typeface="Arial"/>
            </a:endParaRPr>
          </a:p>
          <a:p>
            <a:pPr marL="259079" indent="0">
              <a:lnSpc>
                <a:spcPct val="100000"/>
              </a:lnSpc>
              <a:spcBef>
                <a:spcPts val="0"/>
              </a:spcBef>
              <a:buNone/>
              <a:defRPr/>
            </a:pPr>
            <a:endParaRPr lang="es-ES" dirty="0">
              <a:solidFill>
                <a:prstClr val="black"/>
              </a:solidFill>
              <a:latin typeface="Constantia" panose="02030602050306030303" pitchFamily="18" charset="0"/>
              <a:cs typeface="Arial"/>
            </a:endParaRPr>
          </a:p>
          <a:p>
            <a:pPr marL="202565" marR="193675" indent="0" algn="ctr">
              <a:lnSpc>
                <a:spcPct val="100000"/>
              </a:lnSpc>
              <a:spcBef>
                <a:spcPts val="0"/>
              </a:spcBef>
              <a:buNone/>
              <a:defRPr/>
            </a:pPr>
            <a:r>
              <a:rPr lang="es-ES" spc="-145" dirty="0">
                <a:solidFill>
                  <a:prstClr val="black"/>
                </a:solidFill>
                <a:latin typeface="Constantia" panose="02030602050306030303" pitchFamily="18" charset="0"/>
                <a:cs typeface="Arial"/>
              </a:rPr>
              <a:t>¿Para </a:t>
            </a:r>
            <a:r>
              <a:rPr lang="es-ES" spc="-100" dirty="0">
                <a:solidFill>
                  <a:prstClr val="black"/>
                </a:solidFill>
                <a:latin typeface="Constantia" panose="02030602050306030303" pitchFamily="18" charset="0"/>
                <a:cs typeface="Arial"/>
              </a:rPr>
              <a:t>qué? </a:t>
            </a:r>
            <a:r>
              <a:rPr lang="es-ES" spc="-80" dirty="0">
                <a:solidFill>
                  <a:prstClr val="black"/>
                </a:solidFill>
                <a:latin typeface="Constantia" panose="02030602050306030303" pitchFamily="18" charset="0"/>
                <a:cs typeface="Arial"/>
              </a:rPr>
              <a:t>(Justificación </a:t>
            </a:r>
            <a:r>
              <a:rPr lang="es-ES" spc="-55" dirty="0">
                <a:solidFill>
                  <a:prstClr val="black"/>
                </a:solidFill>
                <a:latin typeface="Constantia" panose="02030602050306030303" pitchFamily="18" charset="0"/>
                <a:cs typeface="Arial"/>
              </a:rPr>
              <a:t>o  </a:t>
            </a:r>
            <a:r>
              <a:rPr lang="es-ES" spc="-95" dirty="0">
                <a:solidFill>
                  <a:prstClr val="black"/>
                </a:solidFill>
                <a:latin typeface="Constantia" panose="02030602050306030303" pitchFamily="18" charset="0"/>
                <a:cs typeface="Arial"/>
              </a:rPr>
              <a:t>necesidad)</a:t>
            </a:r>
          </a:p>
          <a:p>
            <a:pPr marL="202565" marR="193675" indent="0" algn="ctr">
              <a:lnSpc>
                <a:spcPct val="100000"/>
              </a:lnSpc>
              <a:spcBef>
                <a:spcPts val="0"/>
              </a:spcBef>
              <a:buNone/>
              <a:defRPr/>
            </a:pPr>
            <a:endParaRPr lang="es-ES" dirty="0">
              <a:solidFill>
                <a:prstClr val="black"/>
              </a:solidFill>
              <a:latin typeface="Constantia" panose="02030602050306030303" pitchFamily="18" charset="0"/>
              <a:cs typeface="Arial"/>
            </a:endParaRPr>
          </a:p>
          <a:p>
            <a:pPr marL="202565" marR="193675" indent="0" algn="ctr">
              <a:lnSpc>
                <a:spcPct val="100000"/>
              </a:lnSpc>
              <a:spcBef>
                <a:spcPts val="0"/>
              </a:spcBef>
              <a:buNone/>
              <a:defRPr/>
            </a:pPr>
            <a:endParaRPr lang="es-ES" dirty="0">
              <a:solidFill>
                <a:prstClr val="black"/>
              </a:solidFill>
              <a:latin typeface="Constantia" panose="02030602050306030303" pitchFamily="18" charset="0"/>
              <a:cs typeface="Arial"/>
            </a:endParaRPr>
          </a:p>
          <a:p>
            <a:pPr marL="146050" marR="138430" indent="-635" algn="ctr">
              <a:lnSpc>
                <a:spcPct val="100000"/>
              </a:lnSpc>
              <a:spcBef>
                <a:spcPts val="5"/>
              </a:spcBef>
              <a:buNone/>
              <a:defRPr/>
            </a:pPr>
            <a:r>
              <a:rPr lang="es-ES" spc="-85" dirty="0">
                <a:solidFill>
                  <a:prstClr val="black"/>
                </a:solidFill>
                <a:latin typeface="Constantia" panose="02030602050306030303" pitchFamily="18" charset="0"/>
                <a:cs typeface="Arial"/>
              </a:rPr>
              <a:t>                  Beneficios </a:t>
            </a:r>
            <a:r>
              <a:rPr lang="es-ES" spc="-105" dirty="0">
                <a:solidFill>
                  <a:prstClr val="black"/>
                </a:solidFill>
                <a:latin typeface="Constantia" panose="02030602050306030303" pitchFamily="18" charset="0"/>
                <a:cs typeface="Arial"/>
              </a:rPr>
              <a:t>esperados (objetivo)</a:t>
            </a:r>
            <a:endParaRPr lang="es-ES" dirty="0">
              <a:solidFill>
                <a:prstClr val="black"/>
              </a:solidFill>
              <a:latin typeface="Constantia" panose="02030602050306030303" pitchFamily="18" charset="0"/>
              <a:cs typeface="Arial"/>
            </a:endParaRPr>
          </a:p>
          <a:p>
            <a:pPr marL="0" indent="0" algn="ctr">
              <a:buNone/>
            </a:pPr>
            <a:endParaRPr lang="es-CO" i="1" dirty="0">
              <a:solidFill>
                <a:prstClr val="black"/>
              </a:solidFill>
              <a:latin typeface="Constantia" panose="02030602050306030303" pitchFamily="18" charset="0"/>
            </a:endParaRPr>
          </a:p>
        </p:txBody>
      </p:sp>
    </p:spTree>
    <p:extLst>
      <p:ext uri="{BB962C8B-B14F-4D97-AF65-F5344CB8AC3E}">
        <p14:creationId xmlns:p14="http://schemas.microsoft.com/office/powerpoint/2010/main" val="4065088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487489" y="6623774"/>
            <a:ext cx="3328055" cy="261610"/>
          </a:xfrm>
          <a:prstGeom prst="rect">
            <a:avLst/>
          </a:prstGeom>
          <a:noFill/>
        </p:spPr>
        <p:txBody>
          <a:bodyPr wrap="square" rtlCol="0">
            <a:spAutoFit/>
          </a:bodyPr>
          <a:lstStyle/>
          <a:p>
            <a:r>
              <a:rPr lang="es-CO" sz="1100" dirty="0">
                <a:solidFill>
                  <a:prstClr val="black"/>
                </a:solidFill>
                <a:latin typeface="Calibri" panose="020F0502020204030204"/>
              </a:rPr>
              <a:t>GCO-PR-02-FR-05  versión 2 3/06/2016</a:t>
            </a:r>
          </a:p>
        </p:txBody>
      </p:sp>
      <p:sp>
        <p:nvSpPr>
          <p:cNvPr id="9" name="Título 2"/>
          <p:cNvSpPr txBox="1">
            <a:spLocks/>
          </p:cNvSpPr>
          <p:nvPr/>
        </p:nvSpPr>
        <p:spPr bwMode="auto">
          <a:xfrm>
            <a:off x="1814609" y="866632"/>
            <a:ext cx="8416237" cy="71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S" sz="4000" spc="-95" dirty="0">
                <a:solidFill>
                  <a:prstClr val="black"/>
                </a:solidFill>
                <a:latin typeface="Constantia" panose="02030602050306030303" pitchFamily="18" charset="0"/>
                <a:cs typeface="Arial"/>
              </a:rPr>
              <a:t>I</a:t>
            </a:r>
            <a:r>
              <a:rPr lang="es-ES" sz="4000" spc="-50" dirty="0" err="1">
                <a:solidFill>
                  <a:prstClr val="black"/>
                </a:solidFill>
                <a:latin typeface="Constantia" panose="02030602050306030303" pitchFamily="18" charset="0"/>
                <a:cs typeface="Arial"/>
              </a:rPr>
              <a:t>nformación</a:t>
            </a:r>
            <a:r>
              <a:rPr lang="es-ES" sz="4000" spc="-50" dirty="0">
                <a:solidFill>
                  <a:prstClr val="black"/>
                </a:solidFill>
                <a:latin typeface="Constantia" panose="02030602050306030303" pitchFamily="18" charset="0"/>
                <a:cs typeface="Arial"/>
              </a:rPr>
              <a:t>  </a:t>
            </a:r>
            <a:r>
              <a:rPr lang="es-ES" sz="4000" spc="-45" dirty="0">
                <a:solidFill>
                  <a:prstClr val="black"/>
                </a:solidFill>
                <a:latin typeface="Constantia" panose="02030602050306030303" pitchFamily="18" charset="0"/>
                <a:cs typeface="Arial"/>
              </a:rPr>
              <a:t>primaria </a:t>
            </a:r>
            <a:r>
              <a:rPr lang="es-ES" sz="4000" spc="-90" dirty="0">
                <a:solidFill>
                  <a:prstClr val="black"/>
                </a:solidFill>
                <a:latin typeface="Constantia" panose="02030602050306030303" pitchFamily="18" charset="0"/>
                <a:cs typeface="Arial"/>
              </a:rPr>
              <a:t>y</a:t>
            </a:r>
            <a:r>
              <a:rPr lang="es-ES" sz="4000" spc="-180" dirty="0">
                <a:solidFill>
                  <a:prstClr val="black"/>
                </a:solidFill>
                <a:latin typeface="Constantia" panose="02030602050306030303" pitchFamily="18" charset="0"/>
                <a:cs typeface="Arial"/>
              </a:rPr>
              <a:t> </a:t>
            </a:r>
            <a:r>
              <a:rPr lang="es-ES" sz="4000" spc="-85" dirty="0">
                <a:solidFill>
                  <a:prstClr val="black"/>
                </a:solidFill>
                <a:latin typeface="Constantia" panose="02030602050306030303" pitchFamily="18" charset="0"/>
                <a:cs typeface="Arial"/>
              </a:rPr>
              <a:t>secundaria</a:t>
            </a:r>
            <a:endParaRPr lang="es-ES" sz="4000" dirty="0">
              <a:solidFill>
                <a:prstClr val="black"/>
              </a:solidFill>
              <a:latin typeface="Constantia" panose="02030602050306030303" pitchFamily="18" charset="0"/>
              <a:cs typeface="Arial"/>
            </a:endParaRPr>
          </a:p>
          <a:p>
            <a:endParaRPr lang="es-MX" sz="4800" dirty="0">
              <a:solidFill>
                <a:srgbClr val="44546A">
                  <a:lumMod val="50000"/>
                </a:srgbClr>
              </a:solidFill>
              <a:latin typeface="Constantia" panose="02030602050306030303" pitchFamily="18" charset="0"/>
            </a:endParaRPr>
          </a:p>
        </p:txBody>
      </p:sp>
      <p:sp>
        <p:nvSpPr>
          <p:cNvPr id="6" name="Marcador de contenido 2">
            <a:extLst>
              <a:ext uri="{FF2B5EF4-FFF2-40B4-BE49-F238E27FC236}">
                <a16:creationId xmlns:a16="http://schemas.microsoft.com/office/drawing/2014/main" id="{1704EA2D-0502-433B-8F06-0AF89F95E762}"/>
              </a:ext>
            </a:extLst>
          </p:cNvPr>
          <p:cNvSpPr txBox="1">
            <a:spLocks/>
          </p:cNvSpPr>
          <p:nvPr/>
        </p:nvSpPr>
        <p:spPr>
          <a:xfrm>
            <a:off x="1961155" y="1030407"/>
            <a:ext cx="8269690" cy="19993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9079" indent="0">
              <a:lnSpc>
                <a:spcPct val="100000"/>
              </a:lnSpc>
              <a:spcBef>
                <a:spcPts val="0"/>
              </a:spcBef>
              <a:buNone/>
              <a:defRPr/>
            </a:pPr>
            <a:endParaRPr lang="es-ES" spc="-130" dirty="0">
              <a:solidFill>
                <a:prstClr val="black"/>
              </a:solidFill>
              <a:latin typeface="Arial"/>
              <a:cs typeface="Arial"/>
            </a:endParaRPr>
          </a:p>
          <a:p>
            <a:pPr marL="259079" indent="0">
              <a:lnSpc>
                <a:spcPct val="100000"/>
              </a:lnSpc>
              <a:spcBef>
                <a:spcPts val="0"/>
              </a:spcBef>
              <a:buNone/>
              <a:defRPr/>
            </a:pPr>
            <a:r>
              <a:rPr lang="es-ES" spc="-130" dirty="0">
                <a:solidFill>
                  <a:prstClr val="black"/>
                </a:solidFill>
                <a:latin typeface="Constantia" panose="02030602050306030303" pitchFamily="18" charset="0"/>
                <a:cs typeface="Arial"/>
              </a:rPr>
              <a:t>Entrevistas semiestructuradas</a:t>
            </a:r>
          </a:p>
          <a:p>
            <a:pPr marL="259079" indent="0">
              <a:lnSpc>
                <a:spcPct val="100000"/>
              </a:lnSpc>
              <a:spcBef>
                <a:spcPts val="0"/>
              </a:spcBef>
              <a:buNone/>
              <a:defRPr/>
            </a:pPr>
            <a:r>
              <a:rPr lang="es-ES" spc="-130" dirty="0">
                <a:solidFill>
                  <a:prstClr val="black"/>
                </a:solidFill>
                <a:latin typeface="Constantia" panose="02030602050306030303" pitchFamily="18" charset="0"/>
                <a:cs typeface="Arial"/>
              </a:rPr>
              <a:t>Consulta de contenidos técnicos referenciados</a:t>
            </a:r>
          </a:p>
          <a:p>
            <a:pPr marL="259079" indent="0">
              <a:lnSpc>
                <a:spcPct val="100000"/>
              </a:lnSpc>
              <a:spcBef>
                <a:spcPts val="0"/>
              </a:spcBef>
              <a:buNone/>
              <a:defRPr/>
            </a:pPr>
            <a:r>
              <a:rPr lang="es-ES" spc="-130" dirty="0">
                <a:solidFill>
                  <a:prstClr val="black"/>
                </a:solidFill>
                <a:latin typeface="Constantia" panose="02030602050306030303" pitchFamily="18" charset="0"/>
                <a:cs typeface="Arial"/>
              </a:rPr>
              <a:t>Delimitación del contenido</a:t>
            </a:r>
            <a:endParaRPr lang="es-ES" dirty="0">
              <a:solidFill>
                <a:prstClr val="black"/>
              </a:solidFill>
              <a:latin typeface="Constantia" panose="02030602050306030303" pitchFamily="18" charset="0"/>
              <a:cs typeface="Arial"/>
            </a:endParaRPr>
          </a:p>
          <a:p>
            <a:pPr marL="0" indent="0" algn="ctr">
              <a:buNone/>
            </a:pPr>
            <a:endParaRPr lang="es-CO" i="1" dirty="0">
              <a:solidFill>
                <a:prstClr val="black"/>
              </a:solidFill>
              <a:latin typeface="Constantia" panose="02030602050306030303" pitchFamily="18" charset="0"/>
            </a:endParaRPr>
          </a:p>
        </p:txBody>
      </p:sp>
      <p:sp>
        <p:nvSpPr>
          <p:cNvPr id="7" name="CuadroTexto 6">
            <a:extLst>
              <a:ext uri="{FF2B5EF4-FFF2-40B4-BE49-F238E27FC236}">
                <a16:creationId xmlns:a16="http://schemas.microsoft.com/office/drawing/2014/main" id="{E9AF793E-1616-47B1-8FF1-EDD808BF753B}"/>
              </a:ext>
            </a:extLst>
          </p:cNvPr>
          <p:cNvSpPr txBox="1"/>
          <p:nvPr/>
        </p:nvSpPr>
        <p:spPr>
          <a:xfrm>
            <a:off x="3726491" y="3511997"/>
            <a:ext cx="4592470" cy="523220"/>
          </a:xfrm>
          <a:prstGeom prst="rect">
            <a:avLst/>
          </a:prstGeom>
          <a:noFill/>
        </p:spPr>
        <p:txBody>
          <a:bodyPr wrap="square">
            <a:spAutoFit/>
          </a:bodyPr>
          <a:lstStyle/>
          <a:p>
            <a:r>
              <a:rPr lang="es-CO" sz="2800" dirty="0">
                <a:solidFill>
                  <a:prstClr val="black"/>
                </a:solidFill>
                <a:latin typeface="Constantia" panose="02030602050306030303" pitchFamily="18" charset="0"/>
              </a:rPr>
              <a:t>Exploración de materiales </a:t>
            </a:r>
          </a:p>
        </p:txBody>
      </p:sp>
      <p:sp>
        <p:nvSpPr>
          <p:cNvPr id="8" name="CuadroTexto 7">
            <a:extLst>
              <a:ext uri="{FF2B5EF4-FFF2-40B4-BE49-F238E27FC236}">
                <a16:creationId xmlns:a16="http://schemas.microsoft.com/office/drawing/2014/main" id="{6544342A-24D5-48F8-B8AF-F6C43CD281B3}"/>
              </a:ext>
            </a:extLst>
          </p:cNvPr>
          <p:cNvSpPr txBox="1"/>
          <p:nvPr/>
        </p:nvSpPr>
        <p:spPr>
          <a:xfrm>
            <a:off x="3799765" y="4653891"/>
            <a:ext cx="4592470" cy="523220"/>
          </a:xfrm>
          <a:prstGeom prst="rect">
            <a:avLst/>
          </a:prstGeom>
          <a:noFill/>
        </p:spPr>
        <p:txBody>
          <a:bodyPr wrap="square">
            <a:spAutoFit/>
          </a:bodyPr>
          <a:lstStyle/>
          <a:p>
            <a:r>
              <a:rPr lang="es-CO" sz="2800" dirty="0">
                <a:solidFill>
                  <a:prstClr val="black"/>
                </a:solidFill>
                <a:latin typeface="Constantia" panose="02030602050306030303" pitchFamily="18" charset="0"/>
              </a:rPr>
              <a:t>Contenidos Pedagógicos</a:t>
            </a:r>
          </a:p>
        </p:txBody>
      </p:sp>
    </p:spTree>
    <p:extLst>
      <p:ext uri="{BB962C8B-B14F-4D97-AF65-F5344CB8AC3E}">
        <p14:creationId xmlns:p14="http://schemas.microsoft.com/office/powerpoint/2010/main" val="524605159"/>
      </p:ext>
    </p:extLst>
  </p:cSld>
  <p:clrMapOvr>
    <a:masterClrMapping/>
  </p:clrMapOvr>
</p:sld>
</file>

<file path=ppt/theme/theme1.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5548</TotalTime>
  <Words>774</Words>
  <Application>Microsoft Office PowerPoint</Application>
  <PresentationFormat>Panorámica</PresentationFormat>
  <Paragraphs>106</Paragraphs>
  <Slides>19</Slides>
  <Notes>0</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19</vt:i4>
      </vt:variant>
    </vt:vector>
  </HeadingPairs>
  <TitlesOfParts>
    <vt:vector size="27" baseType="lpstr">
      <vt:lpstr>Arial</vt:lpstr>
      <vt:lpstr>Calibri</vt:lpstr>
      <vt:lpstr>Calibri Light</vt:lpstr>
      <vt:lpstr>Constantia</vt:lpstr>
      <vt:lpstr>Segoe UI</vt:lpstr>
      <vt:lpstr>1_Tema de Office</vt:lpstr>
      <vt:lpstr>2_Tema de Office</vt:lpstr>
      <vt:lpstr>Tema de Office</vt:lpstr>
      <vt:lpstr>Presentación de PowerPoint</vt:lpstr>
      <vt:lpstr>MODULO 4: ELABORACIÓN DE HERRAMIENTAS PEDAGOGICAS  Bogotá, D.C., Diciembre de 2020</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Herramientas pedagógicas  para la  Gestión del Conocimiento  Socio ambiental</vt:lpstr>
      <vt:lpstr>Herramientas pedagógicas  para la  Gestión del Conocimiento  Socio ambiental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Adelmo Rivera Diaz</dc:creator>
  <cp:lastModifiedBy>Lina Constanza Tamayo Oliveros</cp:lastModifiedBy>
  <cp:revision>82</cp:revision>
  <dcterms:created xsi:type="dcterms:W3CDTF">2020-08-31T21:43:13Z</dcterms:created>
  <dcterms:modified xsi:type="dcterms:W3CDTF">2020-12-07T01:52:54Z</dcterms:modified>
</cp:coreProperties>
</file>